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9.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97" r:id="rId2"/>
    <p:sldMasterId id="2147483710" r:id="rId3"/>
    <p:sldMasterId id="2147483723" r:id="rId4"/>
    <p:sldMasterId id="2147483724" r:id="rId5"/>
    <p:sldMasterId id="2147483746" r:id="rId6"/>
    <p:sldMasterId id="2147483758" r:id="rId7"/>
    <p:sldMasterId id="2147483770" r:id="rId8"/>
    <p:sldMasterId id="2147483787" r:id="rId9"/>
    <p:sldMasterId id="2147483794" r:id="rId10"/>
  </p:sldMasterIdLst>
  <p:notesMasterIdLst>
    <p:notesMasterId r:id="rId35"/>
  </p:notesMasterIdLst>
  <p:sldIdLst>
    <p:sldId id="738" r:id="rId11"/>
    <p:sldId id="339" r:id="rId12"/>
    <p:sldId id="356" r:id="rId13"/>
    <p:sldId id="357" r:id="rId14"/>
    <p:sldId id="298" r:id="rId15"/>
    <p:sldId id="785" r:id="rId16"/>
    <p:sldId id="787" r:id="rId17"/>
    <p:sldId id="788" r:id="rId18"/>
    <p:sldId id="784" r:id="rId19"/>
    <p:sldId id="262" r:id="rId20"/>
    <p:sldId id="756" r:id="rId21"/>
    <p:sldId id="757" r:id="rId22"/>
    <p:sldId id="746" r:id="rId23"/>
    <p:sldId id="324" r:id="rId24"/>
    <p:sldId id="304" r:id="rId25"/>
    <p:sldId id="786" r:id="rId26"/>
    <p:sldId id="781" r:id="rId27"/>
    <p:sldId id="747" r:id="rId28"/>
    <p:sldId id="770" r:id="rId29"/>
    <p:sldId id="753" r:id="rId30"/>
    <p:sldId id="751" r:id="rId31"/>
    <p:sldId id="783" r:id="rId32"/>
    <p:sldId id="761" r:id="rId33"/>
    <p:sldId id="742" r:id="rId34"/>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水" initials="天水"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6C0A"/>
    <a:srgbClr val="1F497D"/>
    <a:srgbClr val="31859C"/>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97" autoAdjust="0"/>
    <p:restoredTop sz="96443" autoAdjust="0"/>
  </p:normalViewPr>
  <p:slideViewPr>
    <p:cSldViewPr snapToGrid="0">
      <p:cViewPr varScale="1">
        <p:scale>
          <a:sx n="171" d="100"/>
          <a:sy n="171" d="100"/>
        </p:scale>
        <p:origin x="752" y="168"/>
      </p:cViewPr>
      <p:guideLst>
        <p:guide orient="horz" pos="1620"/>
        <p:guide pos="2880"/>
      </p:guideLst>
    </p:cSldViewPr>
  </p:slideViewPr>
  <p:outlineViewPr>
    <p:cViewPr>
      <p:scale>
        <a:sx n="33" d="100"/>
        <a:sy n="33" d="100"/>
      </p:scale>
      <p:origin x="0" y="0"/>
    </p:cViewPr>
  </p:outlin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commentAuthors" Target="commentAuthor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B1C23D-6F39-4DC6-A5C5-835FB2C5D3B0}" type="datetimeFigureOut">
              <a:rPr lang="zh-CN" altLang="en-US" smtClean="0"/>
              <a:t>2022/8/9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B63704-9EF9-4237-81AF-4B61779EFD4E}" type="slidenum">
              <a:rPr lang="zh-CN" altLang="en-US" smtClean="0"/>
              <a:t>‹#›</a:t>
            </a:fld>
            <a:endParaRPr lang="zh-CN" altLang="en-US"/>
          </a:p>
        </p:txBody>
      </p:sp>
    </p:spTree>
    <p:extLst>
      <p:ext uri="{BB962C8B-B14F-4D97-AF65-F5344CB8AC3E}">
        <p14:creationId xmlns:p14="http://schemas.microsoft.com/office/powerpoint/2010/main" val="252575153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1344773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71593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4825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69570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900" b="1" kern="1200" dirty="0">
                <a:solidFill>
                  <a:schemeClr val="tx1"/>
                </a:solidFill>
                <a:latin typeface="+mn-lt"/>
                <a:ea typeface="+mn-ea"/>
                <a:cs typeface="+mn-cs"/>
              </a:rPr>
              <a:t>1</a:t>
            </a:r>
            <a:r>
              <a:rPr lang="zh-CN" altLang="en-US" sz="900" b="0" kern="1200" dirty="0">
                <a:solidFill>
                  <a:schemeClr val="tx1"/>
                </a:solidFill>
                <a:latin typeface="+mn-lt"/>
                <a:ea typeface="+mn-ea"/>
                <a:cs typeface="+mn-cs"/>
              </a:rPr>
              <a:t>）缺少全链路视角的需求管理机制，协同效率低</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2</a:t>
            </a:r>
            <a:r>
              <a:rPr lang="zh-CN" altLang="en-US" sz="900" b="0" kern="1200" dirty="0">
                <a:solidFill>
                  <a:schemeClr val="tx1"/>
                </a:solidFill>
                <a:latin typeface="+mn-lt"/>
                <a:ea typeface="+mn-ea"/>
                <a:cs typeface="+mn-cs"/>
              </a:rPr>
              <a:t>）平台准入门槛高，新小业务无法快速试错</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3</a:t>
            </a:r>
            <a:r>
              <a:rPr lang="zh-CN" altLang="en-US" sz="900" b="0" kern="1200" dirty="0">
                <a:solidFill>
                  <a:schemeClr val="tx1"/>
                </a:solidFill>
                <a:latin typeface="+mn-lt"/>
                <a:ea typeface="+mn-ea"/>
                <a:cs typeface="+mn-cs"/>
              </a:rPr>
              <a:t>）业务与平台没有很好分离，无法支撑业务自助式（</a:t>
            </a:r>
            <a:r>
              <a:rPr lang="en-US" altLang="zh-CN" sz="900" b="1" kern="1200" dirty="0">
                <a:solidFill>
                  <a:schemeClr val="tx1"/>
                </a:solidFill>
                <a:latin typeface="+mn-lt"/>
                <a:ea typeface="+mn-ea"/>
                <a:cs typeface="+mn-cs"/>
              </a:rPr>
              <a:t>Self-Service</a:t>
            </a:r>
            <a:r>
              <a:rPr lang="zh-CN" altLang="en-US" sz="900" b="0" kern="1200" dirty="0">
                <a:solidFill>
                  <a:schemeClr val="tx1"/>
                </a:solidFill>
                <a:latin typeface="+mn-lt"/>
                <a:ea typeface="+mn-ea"/>
                <a:cs typeface="+mn-cs"/>
              </a:rPr>
              <a:t>）发展</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4</a:t>
            </a:r>
            <a:r>
              <a:rPr lang="zh-CN" altLang="en-US" sz="900" b="0" kern="1200" dirty="0">
                <a:solidFill>
                  <a:schemeClr val="tx1"/>
                </a:solidFill>
                <a:latin typeface="+mn-lt"/>
                <a:ea typeface="+mn-ea"/>
                <a:cs typeface="+mn-cs"/>
              </a:rPr>
              <a:t>）缺少可复用业务资产</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20853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900" b="1" kern="1200" dirty="0">
                <a:solidFill>
                  <a:schemeClr val="tx1"/>
                </a:solidFill>
                <a:latin typeface="+mn-lt"/>
                <a:ea typeface="+mn-ea"/>
                <a:cs typeface="+mn-cs"/>
              </a:rPr>
              <a:t>1</a:t>
            </a:r>
            <a:r>
              <a:rPr lang="zh-CN" altLang="en-US" sz="900" b="0" kern="1200" dirty="0">
                <a:solidFill>
                  <a:schemeClr val="tx1"/>
                </a:solidFill>
                <a:latin typeface="+mn-lt"/>
                <a:ea typeface="+mn-ea"/>
                <a:cs typeface="+mn-cs"/>
              </a:rPr>
              <a:t>）缺少全链路视角的需求管理机制，协同效率低</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2</a:t>
            </a:r>
            <a:r>
              <a:rPr lang="zh-CN" altLang="en-US" sz="900" b="0" kern="1200" dirty="0">
                <a:solidFill>
                  <a:schemeClr val="tx1"/>
                </a:solidFill>
                <a:latin typeface="+mn-lt"/>
                <a:ea typeface="+mn-ea"/>
                <a:cs typeface="+mn-cs"/>
              </a:rPr>
              <a:t>）平台准入门槛高，新小业务无法快速试错</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3</a:t>
            </a:r>
            <a:r>
              <a:rPr lang="zh-CN" altLang="en-US" sz="900" b="0" kern="1200" dirty="0">
                <a:solidFill>
                  <a:schemeClr val="tx1"/>
                </a:solidFill>
                <a:latin typeface="+mn-lt"/>
                <a:ea typeface="+mn-ea"/>
                <a:cs typeface="+mn-cs"/>
              </a:rPr>
              <a:t>）业务与平台没有很好分离，无法支撑业务自助式（</a:t>
            </a:r>
            <a:r>
              <a:rPr lang="en-US" altLang="zh-CN" sz="900" b="1" kern="1200" dirty="0">
                <a:solidFill>
                  <a:schemeClr val="tx1"/>
                </a:solidFill>
                <a:latin typeface="+mn-lt"/>
                <a:ea typeface="+mn-ea"/>
                <a:cs typeface="+mn-cs"/>
              </a:rPr>
              <a:t>Self-Service</a:t>
            </a:r>
            <a:r>
              <a:rPr lang="zh-CN" altLang="en-US" sz="900" b="0" kern="1200" dirty="0">
                <a:solidFill>
                  <a:schemeClr val="tx1"/>
                </a:solidFill>
                <a:latin typeface="+mn-lt"/>
                <a:ea typeface="+mn-ea"/>
                <a:cs typeface="+mn-cs"/>
              </a:rPr>
              <a:t>）发展</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4</a:t>
            </a:r>
            <a:r>
              <a:rPr lang="zh-CN" altLang="en-US" sz="900" b="0" kern="1200" dirty="0">
                <a:solidFill>
                  <a:schemeClr val="tx1"/>
                </a:solidFill>
                <a:latin typeface="+mn-lt"/>
                <a:ea typeface="+mn-ea"/>
                <a:cs typeface="+mn-cs"/>
              </a:rPr>
              <a:t>）缺少可复用业务资产</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7006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900" b="1" kern="1200" dirty="0">
                <a:solidFill>
                  <a:schemeClr val="tx1"/>
                </a:solidFill>
                <a:latin typeface="+mn-lt"/>
                <a:ea typeface="+mn-ea"/>
                <a:cs typeface="+mn-cs"/>
              </a:rPr>
              <a:t>1</a:t>
            </a:r>
            <a:r>
              <a:rPr lang="zh-CN" altLang="en-US" sz="900" b="0" kern="1200" dirty="0">
                <a:solidFill>
                  <a:schemeClr val="tx1"/>
                </a:solidFill>
                <a:latin typeface="+mn-lt"/>
                <a:ea typeface="+mn-ea"/>
                <a:cs typeface="+mn-cs"/>
              </a:rPr>
              <a:t>）缺少全链路视角的需求管理机制，协同效率低</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2</a:t>
            </a:r>
            <a:r>
              <a:rPr lang="zh-CN" altLang="en-US" sz="900" b="0" kern="1200" dirty="0">
                <a:solidFill>
                  <a:schemeClr val="tx1"/>
                </a:solidFill>
                <a:latin typeface="+mn-lt"/>
                <a:ea typeface="+mn-ea"/>
                <a:cs typeface="+mn-cs"/>
              </a:rPr>
              <a:t>）平台准入门槛高，新小业务无法快速试错</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3</a:t>
            </a:r>
            <a:r>
              <a:rPr lang="zh-CN" altLang="en-US" sz="900" b="0" kern="1200" dirty="0">
                <a:solidFill>
                  <a:schemeClr val="tx1"/>
                </a:solidFill>
                <a:latin typeface="+mn-lt"/>
                <a:ea typeface="+mn-ea"/>
                <a:cs typeface="+mn-cs"/>
              </a:rPr>
              <a:t>）业务与平台没有很好分离，无法支撑业务自助式（</a:t>
            </a:r>
            <a:r>
              <a:rPr lang="en-US" altLang="zh-CN" sz="900" b="1" kern="1200" dirty="0">
                <a:solidFill>
                  <a:schemeClr val="tx1"/>
                </a:solidFill>
                <a:latin typeface="+mn-lt"/>
                <a:ea typeface="+mn-ea"/>
                <a:cs typeface="+mn-cs"/>
              </a:rPr>
              <a:t>Self-Service</a:t>
            </a:r>
            <a:r>
              <a:rPr lang="zh-CN" altLang="en-US" sz="900" b="0" kern="1200" dirty="0">
                <a:solidFill>
                  <a:schemeClr val="tx1"/>
                </a:solidFill>
                <a:latin typeface="+mn-lt"/>
                <a:ea typeface="+mn-ea"/>
                <a:cs typeface="+mn-cs"/>
              </a:rPr>
              <a:t>）发展</a:t>
            </a:r>
            <a:r>
              <a:rPr lang="zh-CN" altLang="en-US" sz="900" b="1" kern="1200" dirty="0">
                <a:solidFill>
                  <a:schemeClr val="tx1"/>
                </a:solidFill>
                <a:latin typeface="+mn-lt"/>
                <a:ea typeface="+mn-ea"/>
                <a:cs typeface="+mn-cs"/>
              </a:rPr>
              <a:t> </a:t>
            </a:r>
          </a:p>
          <a:p>
            <a:r>
              <a:rPr lang="en-US" altLang="zh-CN" sz="900" b="1" kern="1200" dirty="0">
                <a:solidFill>
                  <a:schemeClr val="tx1"/>
                </a:solidFill>
                <a:latin typeface="+mn-lt"/>
                <a:ea typeface="+mn-ea"/>
                <a:cs typeface="+mn-cs"/>
              </a:rPr>
              <a:t>4</a:t>
            </a:r>
            <a:r>
              <a:rPr lang="zh-CN" altLang="en-US" sz="900" b="0" kern="1200" dirty="0">
                <a:solidFill>
                  <a:schemeClr val="tx1"/>
                </a:solidFill>
                <a:latin typeface="+mn-lt"/>
                <a:ea typeface="+mn-ea"/>
                <a:cs typeface="+mn-cs"/>
              </a:rPr>
              <a:t>）缺少可复用业务资产</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94280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39841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22643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59563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5B63704-9EF9-4237-81AF-4B61779EFD4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367892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Master" Target="../slideMasters/slideMaster10.xml"/><Relationship Id="rId4"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2"/>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9237014" cy="5200439"/>
          </a:xfrm>
          <a:prstGeom prst="rect">
            <a:avLst/>
          </a:prstGeom>
        </p:spPr>
      </p:pic>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89"/>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3"/>
            <a:ext cx="1291092" cy="224171"/>
          </a:xfrm>
          <a:prstGeom prst="rect">
            <a:avLst/>
          </a:prstGeom>
          <a:ln w="12700">
            <a:miter lim="400000"/>
          </a:ln>
        </p:spPr>
      </p:pic>
    </p:spTree>
    <p:extLst>
      <p:ext uri="{BB962C8B-B14F-4D97-AF65-F5344CB8AC3E}">
        <p14:creationId xmlns:p14="http://schemas.microsoft.com/office/powerpoint/2010/main" val="1423194047"/>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标题+项目符号">
    <p:spTree>
      <p:nvGrpSpPr>
        <p:cNvPr id="1" name=""/>
        <p:cNvGrpSpPr/>
        <p:nvPr/>
      </p:nvGrpSpPr>
      <p:grpSpPr>
        <a:xfrm>
          <a:off x="0" y="0"/>
          <a:ext cx="0" cy="0"/>
          <a:chOff x="0" y="0"/>
          <a:chExt cx="0" cy="0"/>
        </a:xfrm>
      </p:grpSpPr>
      <p:pic>
        <p:nvPicPr>
          <p:cNvPr id="69" name="pasted-image.pdf"/>
          <p:cNvPicPr>
            <a:picLocks noChangeAspect="1"/>
          </p:cNvPicPr>
          <p:nvPr/>
        </p:nvPicPr>
        <p:blipFill>
          <a:blip r:embed="rId2"/>
          <a:stretch>
            <a:fillRect/>
          </a:stretch>
        </p:blipFill>
        <p:spPr>
          <a:xfrm>
            <a:off x="0" y="0"/>
            <a:ext cx="9142401" cy="5143500"/>
          </a:xfrm>
          <a:prstGeom prst="rect">
            <a:avLst/>
          </a:prstGeom>
          <a:ln w="12700">
            <a:miter lim="400000"/>
          </a:ln>
        </p:spPr>
      </p:pic>
      <p:sp>
        <p:nvSpPr>
          <p:cNvPr id="70" name="Shape 70"/>
          <p:cNvSpPr>
            <a:spLocks noGrp="1"/>
          </p:cNvSpPr>
          <p:nvPr>
            <p:ph type="body" sz="quarter" idx="13"/>
          </p:nvPr>
        </p:nvSpPr>
        <p:spPr>
          <a:xfrm>
            <a:off x="1045473" y="15382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1" name="Shape 71"/>
          <p:cNvSpPr>
            <a:spLocks noGrp="1"/>
          </p:cNvSpPr>
          <p:nvPr>
            <p:ph type="body" sz="quarter" idx="14"/>
          </p:nvPr>
        </p:nvSpPr>
        <p:spPr>
          <a:xfrm>
            <a:off x="859735" y="1195182"/>
            <a:ext cx="6195005" cy="461663"/>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2" name="Shape 72"/>
          <p:cNvSpPr>
            <a:spLocks noGrp="1"/>
          </p:cNvSpPr>
          <p:nvPr>
            <p:ph type="body" sz="quarter" idx="15"/>
          </p:nvPr>
        </p:nvSpPr>
        <p:spPr>
          <a:xfrm>
            <a:off x="1045473" y="26050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3" name="Shape 73"/>
          <p:cNvSpPr>
            <a:spLocks noGrp="1"/>
          </p:cNvSpPr>
          <p:nvPr>
            <p:ph type="body" sz="quarter" idx="16"/>
          </p:nvPr>
        </p:nvSpPr>
        <p:spPr>
          <a:xfrm>
            <a:off x="859735" y="2290557"/>
            <a:ext cx="6195005" cy="461663"/>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pic>
        <p:nvPicPr>
          <p:cNvPr id="74" name="未标题-2.png"/>
          <p:cNvPicPr>
            <a:picLocks noChangeAspect="1"/>
          </p:cNvPicPr>
          <p:nvPr/>
        </p:nvPicPr>
        <p:blipFill>
          <a:blip r:embed="rId3"/>
          <a:stretch>
            <a:fillRect/>
          </a:stretch>
        </p:blipFill>
        <p:spPr>
          <a:xfrm>
            <a:off x="7529055" y="4725056"/>
            <a:ext cx="1448337" cy="251473"/>
          </a:xfrm>
          <a:prstGeom prst="rect">
            <a:avLst/>
          </a:prstGeom>
          <a:ln w="12700">
            <a:miter lim="400000"/>
          </a:ln>
        </p:spPr>
      </p:pic>
      <p:sp>
        <p:nvSpPr>
          <p:cNvPr id="75" name="Shape 75"/>
          <p:cNvSpPr>
            <a:spLocks noGrp="1"/>
          </p:cNvSpPr>
          <p:nvPr>
            <p:ph type="body" sz="quarter" idx="17"/>
          </p:nvPr>
        </p:nvSpPr>
        <p:spPr>
          <a:xfrm>
            <a:off x="1045473" y="3600388"/>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t>此处为内容文字，此处为内容文字，此处为内容文字，此处为内容文字，此处为内容文字，此处为内容文字，此处为内容文字，此处为内容文字，此处为内容文字，此处为内容文字，此处为内容文字。</a:t>
            </a:r>
          </a:p>
        </p:txBody>
      </p:sp>
      <p:sp>
        <p:nvSpPr>
          <p:cNvPr id="76" name="Shape 76"/>
          <p:cNvSpPr>
            <a:spLocks noGrp="1"/>
          </p:cNvSpPr>
          <p:nvPr>
            <p:ph type="body" sz="quarter" idx="18"/>
          </p:nvPr>
        </p:nvSpPr>
        <p:spPr>
          <a:xfrm>
            <a:off x="859735" y="3290682"/>
            <a:ext cx="6195005" cy="461663"/>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9" name="Shape 79"/>
          <p:cNvSpPr>
            <a:spLocks noGrp="1"/>
          </p:cNvSpPr>
          <p:nvPr>
            <p:ph type="sldNum" sz="quarter" idx="2"/>
          </p:nvPr>
        </p:nvSpPr>
        <p:spPr>
          <a:xfrm>
            <a:off x="4475931" y="4878958"/>
            <a:ext cx="185442" cy="191691"/>
          </a:xfrm>
          <a:prstGeom prst="rect">
            <a:avLst/>
          </a:prstGeom>
        </p:spPr>
        <p:txBody>
          <a:bodyPr lIns="71437" tIns="71437" rIns="71437" bIns="71437"/>
          <a:lstStyle>
            <a:lvl1pPr defTabSz="308074"/>
          </a:lstStyle>
          <a:p>
            <a:fld id="{86CB4B4D-7CA3-9044-876B-883B54F8677D}" type="slidenum">
              <a:t>‹#›</a:t>
            </a:fld>
            <a:endParaRPr/>
          </a:p>
        </p:txBody>
      </p:sp>
      <p:pic>
        <p:nvPicPr>
          <p:cNvPr id="13" name="pasted-image.pdf"/>
          <p:cNvPicPr>
            <a:picLocks noChangeAspect="1"/>
          </p:cNvPicPr>
          <p:nvPr userDrawn="1"/>
        </p:nvPicPr>
        <p:blipFill>
          <a:blip r:embed="rId4"/>
          <a:stretch>
            <a:fillRect/>
          </a:stretch>
        </p:blipFill>
        <p:spPr>
          <a:xfrm>
            <a:off x="820731" y="561975"/>
            <a:ext cx="71438" cy="342900"/>
          </a:xfrm>
          <a:prstGeom prst="rect">
            <a:avLst/>
          </a:prstGeom>
          <a:ln w="12700">
            <a:miter lim="400000"/>
          </a:ln>
        </p:spPr>
      </p:pic>
      <p:sp>
        <p:nvSpPr>
          <p:cNvPr id="15" name="标题 2"/>
          <p:cNvSpPr>
            <a:spLocks noGrp="1"/>
          </p:cNvSpPr>
          <p:nvPr>
            <p:ph type="title" hasCustomPrompt="1"/>
          </p:nvPr>
        </p:nvSpPr>
        <p:spPr>
          <a:xfrm>
            <a:off x="1024847" y="521164"/>
            <a:ext cx="6029893" cy="374320"/>
          </a:xfrm>
        </p:spPr>
        <p:txBody>
          <a:bodyPr vert="horz">
            <a:normAutofit/>
          </a:bodyPr>
          <a:lstStyle>
            <a:lvl1pPr algn="l">
              <a:defRPr kumimoji="0"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defRPr>
            </a:lvl1pPr>
          </a:lstStyle>
          <a:p>
            <a:r>
              <a:rPr kumimoji="1" lang="zh-CN" altLang="en-US" dirty="0"/>
              <a:t>点击此处添加文字标题</a:t>
            </a:r>
          </a:p>
        </p:txBody>
      </p:sp>
    </p:spTree>
    <p:extLst>
      <p:ext uri="{BB962C8B-B14F-4D97-AF65-F5344CB8AC3E}">
        <p14:creationId xmlns:p14="http://schemas.microsoft.com/office/powerpoint/2010/main" val="102555020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241666"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75" y="4183857"/>
            <a:ext cx="819150" cy="616744"/>
          </a:xfrm>
          <a:prstGeom prst="rect">
            <a:avLst/>
          </a:prstGeom>
          <a:noFill/>
          <a:extLst>
            <a:ext uri="{909E8E84-426E-40DD-AFC4-6F175D3DCCD1}">
              <a14:hiddenFill xmlns:a14="http://schemas.microsoft.com/office/drawing/2010/main">
                <a:solidFill>
                  <a:srgbClr val="FFFFFF"/>
                </a:solidFill>
              </a14:hiddenFill>
            </a:ext>
          </a:extLst>
        </p:spPr>
      </p:pic>
      <p:pic>
        <p:nvPicPr>
          <p:cNvPr id="241667"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588169"/>
            <a:ext cx="9142412" cy="2857500"/>
          </a:xfrm>
          <a:prstGeom prst="rect">
            <a:avLst/>
          </a:prstGeom>
          <a:noFill/>
          <a:extLst>
            <a:ext uri="{909E8E84-426E-40DD-AFC4-6F175D3DCCD1}">
              <a14:hiddenFill xmlns:a14="http://schemas.microsoft.com/office/drawing/2010/main">
                <a:solidFill>
                  <a:srgbClr val="FFFFFF"/>
                </a:solidFill>
              </a14:hiddenFill>
            </a:ext>
          </a:extLst>
        </p:spPr>
      </p:pic>
      <p:sp>
        <p:nvSpPr>
          <p:cNvPr id="241668" name="Text Box 4"/>
          <p:cNvSpPr txBox="1">
            <a:spLocks noChangeArrowheads="1"/>
          </p:cNvSpPr>
          <p:nvPr/>
        </p:nvSpPr>
        <p:spPr bwMode="auto">
          <a:xfrm>
            <a:off x="652464" y="4655344"/>
            <a:ext cx="1933212" cy="197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58733" tIns="29366" rIns="58733" bIns="29366">
            <a:spAutoFit/>
          </a:bodyPr>
          <a:lstStyle>
            <a:lvl1pPr defTabSz="784225" eaLnBrk="0" hangingPunct="0">
              <a:defRPr sz="2400">
                <a:solidFill>
                  <a:schemeClr val="tx1"/>
                </a:solidFill>
                <a:latin typeface="Arial" charset="0"/>
                <a:ea typeface="ＭＳ Ｐゴシック" charset="-128"/>
              </a:defRPr>
            </a:lvl1pPr>
            <a:lvl2pPr marL="392113" defTabSz="784225" eaLnBrk="0" hangingPunct="0">
              <a:defRPr sz="2400">
                <a:solidFill>
                  <a:schemeClr val="tx1"/>
                </a:solidFill>
                <a:latin typeface="Arial" charset="0"/>
                <a:ea typeface="ＭＳ Ｐゴシック" charset="-128"/>
              </a:defRPr>
            </a:lvl2pPr>
            <a:lvl3pPr marL="784225" defTabSz="784225" eaLnBrk="0" hangingPunct="0">
              <a:defRPr sz="2400">
                <a:solidFill>
                  <a:schemeClr val="tx1"/>
                </a:solidFill>
                <a:latin typeface="Arial" charset="0"/>
                <a:ea typeface="ＭＳ Ｐゴシック" charset="-128"/>
              </a:defRPr>
            </a:lvl3pPr>
            <a:lvl4pPr marL="1173163" defTabSz="784225" eaLnBrk="0" hangingPunct="0">
              <a:defRPr sz="2400">
                <a:solidFill>
                  <a:schemeClr val="tx1"/>
                </a:solidFill>
                <a:latin typeface="Arial" charset="0"/>
                <a:ea typeface="ＭＳ Ｐゴシック" charset="-128"/>
              </a:defRPr>
            </a:lvl4pPr>
            <a:lvl5pPr marL="1566863" defTabSz="784225" eaLnBrk="0" hangingPunct="0">
              <a:defRPr sz="2400">
                <a:solidFill>
                  <a:schemeClr val="tx1"/>
                </a:solidFill>
                <a:latin typeface="Arial" charset="0"/>
                <a:ea typeface="ＭＳ Ｐゴシック" charset="-128"/>
              </a:defRPr>
            </a:lvl5pPr>
            <a:lvl6pPr marL="2024063" defTabSz="784225" eaLnBrk="0" fontAlgn="base" hangingPunct="0">
              <a:spcBef>
                <a:spcPct val="0"/>
              </a:spcBef>
              <a:spcAft>
                <a:spcPct val="0"/>
              </a:spcAft>
              <a:defRPr sz="2400">
                <a:solidFill>
                  <a:schemeClr val="tx1"/>
                </a:solidFill>
                <a:latin typeface="Arial" charset="0"/>
                <a:ea typeface="ＭＳ Ｐゴシック" charset="-128"/>
              </a:defRPr>
            </a:lvl6pPr>
            <a:lvl7pPr marL="2481263" defTabSz="784225" eaLnBrk="0" fontAlgn="base" hangingPunct="0">
              <a:spcBef>
                <a:spcPct val="0"/>
              </a:spcBef>
              <a:spcAft>
                <a:spcPct val="0"/>
              </a:spcAft>
              <a:defRPr sz="2400">
                <a:solidFill>
                  <a:schemeClr val="tx1"/>
                </a:solidFill>
                <a:latin typeface="Arial" charset="0"/>
                <a:ea typeface="ＭＳ Ｐゴシック" charset="-128"/>
              </a:defRPr>
            </a:lvl7pPr>
            <a:lvl8pPr marL="2938463" defTabSz="784225" eaLnBrk="0" fontAlgn="base" hangingPunct="0">
              <a:spcBef>
                <a:spcPct val="0"/>
              </a:spcBef>
              <a:spcAft>
                <a:spcPct val="0"/>
              </a:spcAft>
              <a:defRPr sz="2400">
                <a:solidFill>
                  <a:schemeClr val="tx1"/>
                </a:solidFill>
                <a:latin typeface="Arial" charset="0"/>
                <a:ea typeface="ＭＳ Ｐゴシック" charset="-128"/>
              </a:defRPr>
            </a:lvl8pPr>
            <a:lvl9pPr marL="3395663" defTabSz="784225"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000000"/>
                </a:solidFill>
                <a:latin typeface="FrutigerNext LT Bold" charset="0"/>
              </a:rPr>
              <a:t>HUAWEI TECHNOLOGIES Co., Ltd.</a:t>
            </a:r>
            <a:endParaRPr lang="en-US" altLang="zh-CN" sz="1650">
              <a:solidFill>
                <a:srgbClr val="000000"/>
              </a:solidFill>
            </a:endParaRPr>
          </a:p>
        </p:txBody>
      </p:sp>
      <p:sp>
        <p:nvSpPr>
          <p:cNvPr id="241669" name="Text Box 5"/>
          <p:cNvSpPr txBox="1">
            <a:spLocks noChangeArrowheads="1"/>
          </p:cNvSpPr>
          <p:nvPr/>
        </p:nvSpPr>
        <p:spPr bwMode="auto">
          <a:xfrm>
            <a:off x="6992939" y="3040857"/>
            <a:ext cx="1900237" cy="245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8559" tIns="34280" rIns="68559" bIns="34280"/>
          <a:lstStyle>
            <a:lvl1pPr defTabSz="820738" eaLnBrk="0" hangingPunct="0">
              <a:defRPr sz="2400">
                <a:solidFill>
                  <a:schemeClr val="tx1"/>
                </a:solidFill>
                <a:latin typeface="Arial" charset="0"/>
                <a:ea typeface="ＭＳ Ｐゴシック" charset="-128"/>
              </a:defRPr>
            </a:lvl1pPr>
            <a:lvl2pPr marL="409575" defTabSz="820738" eaLnBrk="0" hangingPunct="0">
              <a:defRPr sz="2400">
                <a:solidFill>
                  <a:schemeClr val="tx1"/>
                </a:solidFill>
                <a:latin typeface="Arial" charset="0"/>
                <a:ea typeface="ＭＳ Ｐゴシック" charset="-128"/>
              </a:defRPr>
            </a:lvl2pPr>
            <a:lvl3pPr marL="820738" defTabSz="820738" eaLnBrk="0" hangingPunct="0">
              <a:defRPr sz="2400">
                <a:solidFill>
                  <a:schemeClr val="tx1"/>
                </a:solidFill>
                <a:latin typeface="Arial" charset="0"/>
                <a:ea typeface="ＭＳ Ｐゴシック" charset="-128"/>
              </a:defRPr>
            </a:lvl3pPr>
            <a:lvl4pPr marL="1230313" defTabSz="820738" eaLnBrk="0" hangingPunct="0">
              <a:defRPr sz="2400">
                <a:solidFill>
                  <a:schemeClr val="tx1"/>
                </a:solidFill>
                <a:latin typeface="Arial" charset="0"/>
                <a:ea typeface="ＭＳ Ｐゴシック" charset="-128"/>
              </a:defRPr>
            </a:lvl4pPr>
            <a:lvl5pPr marL="1641475" defTabSz="820738" eaLnBrk="0" hangingPunct="0">
              <a:defRPr sz="2400">
                <a:solidFill>
                  <a:schemeClr val="tx1"/>
                </a:solidFill>
                <a:latin typeface="Arial" charset="0"/>
                <a:ea typeface="ＭＳ Ｐゴシック" charset="-128"/>
              </a:defRPr>
            </a:lvl5pPr>
            <a:lvl6pPr marL="2098675" defTabSz="820738" eaLnBrk="0" fontAlgn="base" hangingPunct="0">
              <a:spcBef>
                <a:spcPct val="0"/>
              </a:spcBef>
              <a:spcAft>
                <a:spcPct val="0"/>
              </a:spcAft>
              <a:defRPr sz="2400">
                <a:solidFill>
                  <a:schemeClr val="tx1"/>
                </a:solidFill>
                <a:latin typeface="Arial" charset="0"/>
                <a:ea typeface="ＭＳ Ｐゴシック" charset="-128"/>
              </a:defRPr>
            </a:lvl6pPr>
            <a:lvl7pPr marL="2555875" defTabSz="820738" eaLnBrk="0" fontAlgn="base" hangingPunct="0">
              <a:spcBef>
                <a:spcPct val="0"/>
              </a:spcBef>
              <a:spcAft>
                <a:spcPct val="0"/>
              </a:spcAft>
              <a:defRPr sz="2400">
                <a:solidFill>
                  <a:schemeClr val="tx1"/>
                </a:solidFill>
                <a:latin typeface="Arial" charset="0"/>
                <a:ea typeface="ＭＳ Ｐゴシック" charset="-128"/>
              </a:defRPr>
            </a:lvl7pPr>
            <a:lvl8pPr marL="3013075" defTabSz="820738" eaLnBrk="0" fontAlgn="base" hangingPunct="0">
              <a:spcBef>
                <a:spcPct val="0"/>
              </a:spcBef>
              <a:spcAft>
                <a:spcPct val="0"/>
              </a:spcAft>
              <a:defRPr sz="2400">
                <a:solidFill>
                  <a:schemeClr val="tx1"/>
                </a:solidFill>
                <a:latin typeface="Arial" charset="0"/>
                <a:ea typeface="ＭＳ Ｐゴシック" charset="-128"/>
              </a:defRPr>
            </a:lvl8pPr>
            <a:lvl9pPr marL="3470275" defTabSz="820738" eaLnBrk="0" fontAlgn="base" hangingPunct="0">
              <a:spcBef>
                <a:spcPct val="0"/>
              </a:spcBef>
              <a:spcAft>
                <a:spcPct val="0"/>
              </a:spcAft>
              <a:defRPr sz="2400">
                <a:solidFill>
                  <a:schemeClr val="tx1"/>
                </a:solidFill>
                <a:latin typeface="Arial" charset="0"/>
                <a:ea typeface="ＭＳ Ｐゴシック" charset="-128"/>
              </a:defRPr>
            </a:lvl9pPr>
          </a:lstStyle>
          <a:p>
            <a:pPr eaLnBrk="1" fontAlgn="base" hangingPunct="1">
              <a:spcBef>
                <a:spcPct val="0"/>
              </a:spcBef>
              <a:spcAft>
                <a:spcPct val="0"/>
              </a:spcAft>
            </a:pPr>
            <a:r>
              <a:rPr lang="en-US" altLang="zh-CN" sz="1200">
                <a:solidFill>
                  <a:srgbClr val="000000"/>
                </a:solidFill>
                <a:ea typeface="宋体" charset="-122"/>
              </a:rPr>
              <a:t>www.huawei.com</a:t>
            </a:r>
          </a:p>
        </p:txBody>
      </p:sp>
      <p:sp>
        <p:nvSpPr>
          <p:cNvPr id="241670" name="Rectangle 6"/>
          <p:cNvSpPr>
            <a:spLocks noChangeArrowheads="1"/>
          </p:cNvSpPr>
          <p:nvPr/>
        </p:nvSpPr>
        <p:spPr bwMode="auto">
          <a:xfrm>
            <a:off x="4202113" y="4655344"/>
            <a:ext cx="1221479" cy="197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8733" tIns="29366" rIns="58733" bIns="29366">
            <a:spAutoFit/>
          </a:bodyPr>
          <a:lstStyle>
            <a:lvl1pPr defTabSz="784225" eaLnBrk="0" hangingPunct="0">
              <a:defRPr sz="2400">
                <a:solidFill>
                  <a:schemeClr val="tx1"/>
                </a:solidFill>
                <a:latin typeface="Arial" charset="0"/>
                <a:ea typeface="ＭＳ Ｐゴシック" charset="-128"/>
              </a:defRPr>
            </a:lvl1pPr>
            <a:lvl2pPr marL="392113" defTabSz="784225" eaLnBrk="0" hangingPunct="0">
              <a:defRPr sz="2400">
                <a:solidFill>
                  <a:schemeClr val="tx1"/>
                </a:solidFill>
                <a:latin typeface="Arial" charset="0"/>
                <a:ea typeface="ＭＳ Ｐゴシック" charset="-128"/>
              </a:defRPr>
            </a:lvl2pPr>
            <a:lvl3pPr marL="784225" defTabSz="784225" eaLnBrk="0" hangingPunct="0">
              <a:defRPr sz="2400">
                <a:solidFill>
                  <a:schemeClr val="tx1"/>
                </a:solidFill>
                <a:latin typeface="Arial" charset="0"/>
                <a:ea typeface="ＭＳ Ｐゴシック" charset="-128"/>
              </a:defRPr>
            </a:lvl3pPr>
            <a:lvl4pPr marL="1173163" defTabSz="784225" eaLnBrk="0" hangingPunct="0">
              <a:defRPr sz="2400">
                <a:solidFill>
                  <a:schemeClr val="tx1"/>
                </a:solidFill>
                <a:latin typeface="Arial" charset="0"/>
                <a:ea typeface="ＭＳ Ｐゴシック" charset="-128"/>
              </a:defRPr>
            </a:lvl4pPr>
            <a:lvl5pPr marL="1566863" defTabSz="784225" eaLnBrk="0" hangingPunct="0">
              <a:defRPr sz="2400">
                <a:solidFill>
                  <a:schemeClr val="tx1"/>
                </a:solidFill>
                <a:latin typeface="Arial" charset="0"/>
                <a:ea typeface="ＭＳ Ｐゴシック" charset="-128"/>
              </a:defRPr>
            </a:lvl5pPr>
            <a:lvl6pPr marL="2024063" defTabSz="784225" eaLnBrk="0" fontAlgn="base" hangingPunct="0">
              <a:spcBef>
                <a:spcPct val="0"/>
              </a:spcBef>
              <a:spcAft>
                <a:spcPct val="0"/>
              </a:spcAft>
              <a:defRPr sz="2400">
                <a:solidFill>
                  <a:schemeClr val="tx1"/>
                </a:solidFill>
                <a:latin typeface="Arial" charset="0"/>
                <a:ea typeface="ＭＳ Ｐゴシック" charset="-128"/>
              </a:defRPr>
            </a:lvl6pPr>
            <a:lvl7pPr marL="2481263" defTabSz="784225" eaLnBrk="0" fontAlgn="base" hangingPunct="0">
              <a:spcBef>
                <a:spcPct val="0"/>
              </a:spcBef>
              <a:spcAft>
                <a:spcPct val="0"/>
              </a:spcAft>
              <a:defRPr sz="2400">
                <a:solidFill>
                  <a:schemeClr val="tx1"/>
                </a:solidFill>
                <a:latin typeface="Arial" charset="0"/>
                <a:ea typeface="ＭＳ Ｐゴシック" charset="-128"/>
              </a:defRPr>
            </a:lvl7pPr>
            <a:lvl8pPr marL="2938463" defTabSz="784225" eaLnBrk="0" fontAlgn="base" hangingPunct="0">
              <a:spcBef>
                <a:spcPct val="0"/>
              </a:spcBef>
              <a:spcAft>
                <a:spcPct val="0"/>
              </a:spcAft>
              <a:defRPr sz="2400">
                <a:solidFill>
                  <a:schemeClr val="tx1"/>
                </a:solidFill>
                <a:latin typeface="Arial" charset="0"/>
                <a:ea typeface="ＭＳ Ｐゴシック" charset="-128"/>
              </a:defRPr>
            </a:lvl8pPr>
            <a:lvl9pPr marL="3395663" defTabSz="784225"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000000"/>
                </a:solidFill>
                <a:latin typeface="FrutigerNext LT Bold" charset="0"/>
              </a:rPr>
              <a:t>HUAWEI Confidential </a:t>
            </a:r>
          </a:p>
        </p:txBody>
      </p:sp>
      <p:sp>
        <p:nvSpPr>
          <p:cNvPr id="241671" name="Rectangle 7"/>
          <p:cNvSpPr>
            <a:spLocks noChangeArrowheads="1"/>
          </p:cNvSpPr>
          <p:nvPr/>
        </p:nvSpPr>
        <p:spPr bwMode="auto">
          <a:xfrm>
            <a:off x="6419850" y="245269"/>
            <a:ext cx="2332038" cy="232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8733" tIns="29366" rIns="58733" bIns="29366">
            <a:spAutoFit/>
          </a:bodyPr>
          <a:lstStyle>
            <a:lvl1pPr defTabSz="784225" eaLnBrk="0" hangingPunct="0">
              <a:defRPr sz="2400">
                <a:solidFill>
                  <a:schemeClr val="tx1"/>
                </a:solidFill>
                <a:latin typeface="Arial" charset="0"/>
                <a:ea typeface="ＭＳ Ｐゴシック" charset="-128"/>
              </a:defRPr>
            </a:lvl1pPr>
            <a:lvl2pPr marL="392113" defTabSz="784225" eaLnBrk="0" hangingPunct="0">
              <a:defRPr sz="2400">
                <a:solidFill>
                  <a:schemeClr val="tx1"/>
                </a:solidFill>
                <a:latin typeface="Arial" charset="0"/>
                <a:ea typeface="ＭＳ Ｐゴシック" charset="-128"/>
              </a:defRPr>
            </a:lvl2pPr>
            <a:lvl3pPr marL="784225" defTabSz="784225" eaLnBrk="0" hangingPunct="0">
              <a:defRPr sz="2400">
                <a:solidFill>
                  <a:schemeClr val="tx1"/>
                </a:solidFill>
                <a:latin typeface="Arial" charset="0"/>
                <a:ea typeface="ＭＳ Ｐゴシック" charset="-128"/>
              </a:defRPr>
            </a:lvl3pPr>
            <a:lvl4pPr marL="1173163" defTabSz="784225" eaLnBrk="0" hangingPunct="0">
              <a:defRPr sz="2400">
                <a:solidFill>
                  <a:schemeClr val="tx1"/>
                </a:solidFill>
                <a:latin typeface="Arial" charset="0"/>
                <a:ea typeface="ＭＳ Ｐゴシック" charset="-128"/>
              </a:defRPr>
            </a:lvl4pPr>
            <a:lvl5pPr marL="1566863" defTabSz="784225" eaLnBrk="0" hangingPunct="0">
              <a:defRPr sz="2400">
                <a:solidFill>
                  <a:schemeClr val="tx1"/>
                </a:solidFill>
                <a:latin typeface="Arial" charset="0"/>
                <a:ea typeface="ＭＳ Ｐゴシック" charset="-128"/>
              </a:defRPr>
            </a:lvl5pPr>
            <a:lvl6pPr marL="2024063" defTabSz="784225" eaLnBrk="0" fontAlgn="base" hangingPunct="0">
              <a:spcBef>
                <a:spcPct val="0"/>
              </a:spcBef>
              <a:spcAft>
                <a:spcPct val="0"/>
              </a:spcAft>
              <a:defRPr sz="2400">
                <a:solidFill>
                  <a:schemeClr val="tx1"/>
                </a:solidFill>
                <a:latin typeface="Arial" charset="0"/>
                <a:ea typeface="ＭＳ Ｐゴシック" charset="-128"/>
              </a:defRPr>
            </a:lvl6pPr>
            <a:lvl7pPr marL="2481263" defTabSz="784225" eaLnBrk="0" fontAlgn="base" hangingPunct="0">
              <a:spcBef>
                <a:spcPct val="0"/>
              </a:spcBef>
              <a:spcAft>
                <a:spcPct val="0"/>
              </a:spcAft>
              <a:defRPr sz="2400">
                <a:solidFill>
                  <a:schemeClr val="tx1"/>
                </a:solidFill>
                <a:latin typeface="Arial" charset="0"/>
                <a:ea typeface="ＭＳ Ｐゴシック" charset="-128"/>
              </a:defRPr>
            </a:lvl7pPr>
            <a:lvl8pPr marL="2938463" defTabSz="784225" eaLnBrk="0" fontAlgn="base" hangingPunct="0">
              <a:spcBef>
                <a:spcPct val="0"/>
              </a:spcBef>
              <a:spcAft>
                <a:spcPct val="0"/>
              </a:spcAft>
              <a:defRPr sz="2400">
                <a:solidFill>
                  <a:schemeClr val="tx1"/>
                </a:solidFill>
                <a:latin typeface="Arial" charset="0"/>
                <a:ea typeface="ＭＳ Ｐゴシック" charset="-128"/>
              </a:defRPr>
            </a:lvl8pPr>
            <a:lvl9pPr marL="3395663" defTabSz="784225"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1125">
                <a:solidFill>
                  <a:srgbClr val="666666"/>
                </a:solidFill>
                <a:latin typeface="FrutigerNext LT Regular" charset="0"/>
              </a:rPr>
              <a:t>Security Level: </a:t>
            </a:r>
          </a:p>
        </p:txBody>
      </p:sp>
      <p:sp>
        <p:nvSpPr>
          <p:cNvPr id="241672" name="Rectangle 8"/>
          <p:cNvSpPr>
            <a:spLocks noGrp="1" noChangeArrowheads="1"/>
          </p:cNvSpPr>
          <p:nvPr>
            <p:ph type="ctrTitle" sz="quarter"/>
          </p:nvPr>
        </p:nvSpPr>
        <p:spPr>
          <a:xfrm>
            <a:off x="685801" y="1646635"/>
            <a:ext cx="5489575" cy="869156"/>
          </a:xfrm>
        </p:spPr>
        <p:txBody>
          <a:bodyPr lIns="78357" tIns="39179" rIns="78357" bIns="39179"/>
          <a:lstStyle>
            <a:lvl1pPr>
              <a:defRPr/>
            </a:lvl1pPr>
          </a:lstStyle>
          <a:p>
            <a:pPr lvl="0"/>
            <a:r>
              <a:rPr lang="zh-CN" altLang="en-US" noProof="0"/>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a:t>单击此处编辑母版文本样式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2300" y="1200151"/>
            <a:ext cx="3956050" cy="33944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730750" y="1200151"/>
            <a:ext cx="3956050" cy="33944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30239" y="1878806"/>
            <a:ext cx="3868737"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stretch>
            <a:fillRect/>
          </a:stretch>
        </p:blipFill>
        <p:spPr>
          <a:xfrm>
            <a:off x="1" y="0"/>
            <a:ext cx="9142401" cy="5143500"/>
          </a:xfrm>
          <a:prstGeom prst="rect">
            <a:avLst/>
          </a:prstGeom>
          <a:ln w="12700">
            <a:miter lim="400000"/>
          </a:ln>
        </p:spPr>
      </p:pic>
      <p:sp>
        <p:nvSpPr>
          <p:cNvPr id="7" name="Shape 175"/>
          <p:cNvSpPr/>
          <p:nvPr userDrawn="1"/>
        </p:nvSpPr>
        <p:spPr>
          <a:xfrm>
            <a:off x="2103528" y="2636837"/>
            <a:ext cx="1724990" cy="41226"/>
          </a:xfrm>
          <a:prstGeom prst="rect">
            <a:avLst/>
          </a:prstGeom>
          <a:solidFill>
            <a:srgbClr val="0F96E6"/>
          </a:solidFill>
          <a:ln w="12700">
            <a:miter lim="400000"/>
          </a:ln>
        </p:spPr>
        <p:txBody>
          <a:bodyPr lIns="19050" tIns="19050" rIns="19050" bIns="19050" anchor="ctr"/>
          <a:lstStyle/>
          <a:p>
            <a:pPr>
              <a:defRPr sz="3200">
                <a:solidFill>
                  <a:srgbClr val="FFFFFF"/>
                </a:solidFill>
              </a:defRPr>
            </a:pPr>
            <a:endParaRPr sz="1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3">
            <a:alphaModFix amt="69004"/>
          </a:blip>
          <a:stretch>
            <a:fillRect/>
          </a:stretch>
        </p:blipFill>
        <p:spPr>
          <a:xfrm>
            <a:off x="2116392" y="2446388"/>
            <a:ext cx="1724990" cy="87527"/>
          </a:xfrm>
          <a:prstGeom prst="rect">
            <a:avLst/>
          </a:prstGeom>
          <a:ln w="12700">
            <a:miter lim="400000"/>
          </a:ln>
        </p:spPr>
      </p:pic>
    </p:spTree>
    <p:extLst>
      <p:ext uri="{BB962C8B-B14F-4D97-AF65-F5344CB8AC3E}">
        <p14:creationId xmlns:p14="http://schemas.microsoft.com/office/powerpoint/2010/main" val="661054331"/>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0676" y="205979"/>
            <a:ext cx="2016125" cy="4388644"/>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622301" y="205979"/>
            <a:ext cx="5895975" cy="43886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2300" y="205979"/>
            <a:ext cx="8064500" cy="438864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75" y="4192192"/>
            <a:ext cx="763588" cy="57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10"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6979"/>
            <a:ext cx="9144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4047" name="Rectangle 15"/>
          <p:cNvSpPr>
            <a:spLocks noGrp="1" noChangeArrowheads="1"/>
          </p:cNvSpPr>
          <p:nvPr>
            <p:ph type="ctrTitle" sz="quarter"/>
          </p:nvPr>
        </p:nvSpPr>
        <p:spPr>
          <a:xfrm>
            <a:off x="636589" y="1044179"/>
            <a:ext cx="5303837" cy="1250156"/>
          </a:xfrm>
        </p:spPr>
        <p:txBody>
          <a:bodyPr/>
          <a:lstStyle>
            <a:lvl1pPr>
              <a:defRPr sz="3225" b="1">
                <a:solidFill>
                  <a:schemeClr val="bg1"/>
                </a:solidFill>
              </a:defRPr>
            </a:lvl1pPr>
          </a:lstStyle>
          <a:p>
            <a:pPr lvl="0"/>
            <a:r>
              <a:rPr lang="zh-CN" altLang="en-US" noProof="0"/>
              <a:t>单击此处编辑母版标题样式</a:t>
            </a:r>
          </a:p>
        </p:txBody>
      </p:sp>
      <p:sp>
        <p:nvSpPr>
          <p:cNvPr id="44048" name="Rectangle 16"/>
          <p:cNvSpPr>
            <a:spLocks noGrp="1" noChangeArrowheads="1"/>
          </p:cNvSpPr>
          <p:nvPr>
            <p:ph type="subTitle" sz="quarter" idx="1"/>
          </p:nvPr>
        </p:nvSpPr>
        <p:spPr>
          <a:xfrm>
            <a:off x="684214" y="2387204"/>
            <a:ext cx="5305425" cy="648890"/>
          </a:xfrm>
        </p:spPr>
        <p:txBody>
          <a:bodyPr lIns="80139" tIns="40069" rIns="80139" bIns="40069"/>
          <a:lstStyle>
            <a:lvl1pPr marL="0" indent="0">
              <a:buFont typeface="Wingdings" charset="2"/>
              <a:buNone/>
              <a:defRPr sz="2100">
                <a:solidFill>
                  <a:schemeClr val="bg1"/>
                </a:solidFill>
                <a:latin typeface="华文细黑" charset="-122"/>
              </a:defRPr>
            </a:lvl1pPr>
          </a:lstStyle>
          <a:p>
            <a:pPr lvl="0"/>
            <a:r>
              <a:rPr lang="zh-CN" altLang="en-US" noProof="0"/>
              <a:t>单击此处编辑母版副标题样式</a:t>
            </a:r>
          </a:p>
        </p:txBody>
      </p:sp>
      <p:sp>
        <p:nvSpPr>
          <p:cNvPr id="44052" name="Text Box 20"/>
          <p:cNvSpPr txBox="1">
            <a:spLocks noChangeArrowheads="1"/>
          </p:cNvSpPr>
          <p:nvPr/>
        </p:nvSpPr>
        <p:spPr bwMode="auto">
          <a:xfrm>
            <a:off x="652463" y="4655344"/>
            <a:ext cx="2025727" cy="19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60093" tIns="30047" rIns="60093" bIns="30047">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000000"/>
                </a:solidFill>
                <a:latin typeface="FrutigerNext LT Bold" charset="0"/>
              </a:rPr>
              <a:t>HUAWEI TECHNOLOGIES CO., LTD.</a:t>
            </a:r>
            <a:endParaRPr lang="en-US" altLang="zh-CN" sz="1650">
              <a:solidFill>
                <a:srgbClr val="000000"/>
              </a:solidFill>
            </a:endParaRPr>
          </a:p>
        </p:txBody>
      </p:sp>
      <p:sp>
        <p:nvSpPr>
          <p:cNvPr id="44054" name="Text Box 22"/>
          <p:cNvSpPr txBox="1">
            <a:spLocks noChangeArrowheads="1"/>
          </p:cNvSpPr>
          <p:nvPr/>
        </p:nvSpPr>
        <p:spPr bwMode="auto">
          <a:xfrm>
            <a:off x="7224713" y="3070622"/>
            <a:ext cx="961333" cy="19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60093" tIns="30047" rIns="60093" bIns="30047">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FFFFFF"/>
                </a:solidFill>
                <a:latin typeface="FrutigerNext LT Regular" charset="0"/>
              </a:rPr>
              <a:t>www.huawei.com</a:t>
            </a:r>
          </a:p>
        </p:txBody>
      </p:sp>
      <p:sp>
        <p:nvSpPr>
          <p:cNvPr id="44055" name="Rectangle 23"/>
          <p:cNvSpPr>
            <a:spLocks noChangeArrowheads="1"/>
          </p:cNvSpPr>
          <p:nvPr/>
        </p:nvSpPr>
        <p:spPr bwMode="auto">
          <a:xfrm>
            <a:off x="3984625" y="4655344"/>
            <a:ext cx="1115173" cy="19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0069" tIns="30033" rIns="60069" bIns="30033">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000000"/>
                </a:solidFill>
                <a:latin typeface="FrutigerNext LT Bold" charset="0"/>
              </a:rPr>
              <a:t>Huawei Confidential </a:t>
            </a:r>
          </a:p>
        </p:txBody>
      </p:sp>
      <p:sp>
        <p:nvSpPr>
          <p:cNvPr id="44057" name="Rectangle 25"/>
          <p:cNvSpPr>
            <a:spLocks noChangeArrowheads="1"/>
          </p:cNvSpPr>
          <p:nvPr/>
        </p:nvSpPr>
        <p:spPr bwMode="auto">
          <a:xfrm>
            <a:off x="6792914" y="185738"/>
            <a:ext cx="1023802" cy="222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0069" tIns="30033" rIns="60069" bIns="30033">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1050" b="1">
                <a:solidFill>
                  <a:srgbClr val="666666"/>
                </a:solidFill>
                <a:latin typeface="FrutigerNext LT Regular" charset="0"/>
              </a:rPr>
              <a:t>Security Level:</a:t>
            </a:r>
            <a:r>
              <a:rPr lang="zh-CN" altLang="en-US" sz="1050" b="1">
                <a:solidFill>
                  <a:srgbClr val="666666"/>
                </a:solidFill>
                <a:latin typeface="FrutigerNext LT Regular" charset="0"/>
              </a:rPr>
              <a:t> </a:t>
            </a:r>
          </a:p>
        </p:txBody>
      </p:sp>
      <p:sp>
        <p:nvSpPr>
          <p:cNvPr id="44058" name="Rectangle 26"/>
          <p:cNvSpPr>
            <a:spLocks noGrp="1" noChangeArrowheads="1"/>
          </p:cNvSpPr>
          <p:nvPr>
            <p:ph type="dt" sz="quarter" idx="2"/>
          </p:nvPr>
        </p:nvSpPr>
        <p:spPr>
          <a:xfrm>
            <a:off x="684213" y="211932"/>
            <a:ext cx="2133600" cy="355997"/>
          </a:xfrm>
        </p:spPr>
        <p:txBody>
          <a:bodyPr lIns="80139" tIns="40069" rIns="80139" bIns="40069"/>
          <a:lstStyle>
            <a:lvl1pPr>
              <a:lnSpc>
                <a:spcPct val="100000"/>
              </a:lnSpc>
              <a:defRPr>
                <a:latin typeface="+mn-lt"/>
              </a:defRPr>
            </a:lvl1pPr>
          </a:lstStyle>
          <a:p>
            <a:fld id="{D771A962-F339-7448-9C94-2549F0033AD4}" type="datetime1">
              <a:rPr lang="zh-CN" altLang="en-US">
                <a:solidFill>
                  <a:srgbClr val="000000"/>
                </a:solidFill>
              </a:rPr>
              <a:pPr/>
              <a:t>2022/8/9</a:t>
            </a:fld>
            <a:endParaRPr lang="en-US" altLang="zh-CN">
              <a:solidFill>
                <a:srgbClr val="000000"/>
              </a:solidFill>
            </a:endParaRPr>
          </a:p>
        </p:txBody>
      </p:sp>
      <p:sp>
        <p:nvSpPr>
          <p:cNvPr id="44098" name="Text Box 66"/>
          <p:cNvSpPr txBox="1">
            <a:spLocks noChangeArrowheads="1"/>
          </p:cNvSpPr>
          <p:nvPr/>
        </p:nvSpPr>
        <p:spPr bwMode="auto">
          <a:xfrm>
            <a:off x="-1968500" y="991791"/>
            <a:ext cx="1968500" cy="282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0104" tIns="30052" rIns="60104" bIns="30052">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algn="r" fontAlgn="base">
              <a:lnSpc>
                <a:spcPct val="125000"/>
              </a:lnSpc>
              <a:spcBef>
                <a:spcPct val="0"/>
              </a:spcBef>
              <a:spcAft>
                <a:spcPct val="0"/>
              </a:spcAft>
            </a:pPr>
            <a:r>
              <a:rPr lang="zh-CN" altLang="en-US" sz="825">
                <a:solidFill>
                  <a:srgbClr val="FFFFFF"/>
                </a:solidFill>
                <a:ea typeface="华文细黑" charset="-122"/>
              </a:rPr>
              <a:t>英文标题</a:t>
            </a:r>
            <a:r>
              <a:rPr lang="en-US" altLang="zh-CN" sz="825">
                <a:solidFill>
                  <a:srgbClr val="FFFFFF"/>
                </a:solidFill>
                <a:ea typeface="华文细黑" charset="-122"/>
              </a:rPr>
              <a:t>:40-47pt  </a:t>
            </a:r>
          </a:p>
          <a:p>
            <a:pPr algn="r" fontAlgn="base">
              <a:lnSpc>
                <a:spcPct val="125000"/>
              </a:lnSpc>
              <a:spcBef>
                <a:spcPct val="0"/>
              </a:spcBef>
              <a:spcAft>
                <a:spcPct val="0"/>
              </a:spcAft>
            </a:pPr>
            <a:r>
              <a:rPr lang="zh-CN" altLang="en-US" sz="825">
                <a:solidFill>
                  <a:srgbClr val="FFFFFF"/>
                </a:solidFill>
                <a:ea typeface="华文细黑" charset="-122"/>
              </a:rPr>
              <a:t>副标题</a:t>
            </a:r>
            <a:r>
              <a:rPr lang="en-US" altLang="zh-CN" sz="825">
                <a:solidFill>
                  <a:srgbClr val="FFFFFF"/>
                </a:solidFill>
                <a:ea typeface="华文细黑" charset="-122"/>
              </a:rPr>
              <a:t>:26-30pt</a:t>
            </a:r>
          </a:p>
          <a:p>
            <a:pPr algn="r" fontAlgn="base">
              <a:lnSpc>
                <a:spcPct val="125000"/>
              </a:lnSpc>
              <a:spcBef>
                <a:spcPct val="0"/>
              </a:spcBef>
              <a:spcAft>
                <a:spcPct val="0"/>
              </a:spcAft>
            </a:pPr>
            <a:r>
              <a:rPr lang="zh-CN" altLang="en-US" sz="825">
                <a:solidFill>
                  <a:srgbClr val="FFFFFF"/>
                </a:solidFill>
                <a:ea typeface="华文细黑" charset="-122"/>
              </a:rPr>
              <a:t>字体颜色</a:t>
            </a:r>
            <a:r>
              <a:rPr lang="en-US" altLang="zh-CN" sz="825">
                <a:solidFill>
                  <a:srgbClr val="FFFFFF"/>
                </a:solidFill>
                <a:ea typeface="华文细黑" charset="-122"/>
              </a:rPr>
              <a:t>:</a:t>
            </a:r>
            <a:r>
              <a:rPr lang="zh-CN" altLang="en-US" sz="825">
                <a:solidFill>
                  <a:srgbClr val="FFFFFF"/>
                </a:solidFill>
                <a:ea typeface="华文细黑" charset="-122"/>
              </a:rPr>
              <a:t>反白</a:t>
            </a:r>
          </a:p>
          <a:p>
            <a:pPr algn="r" fontAlgn="base">
              <a:lnSpc>
                <a:spcPct val="125000"/>
              </a:lnSpc>
              <a:spcBef>
                <a:spcPct val="0"/>
              </a:spcBef>
              <a:spcAft>
                <a:spcPct val="0"/>
              </a:spcAft>
            </a:pPr>
            <a:r>
              <a:rPr lang="zh-CN" altLang="en-US" sz="825">
                <a:solidFill>
                  <a:srgbClr val="FFFFFF"/>
                </a:solidFill>
                <a:ea typeface="华文细黑" charset="-122"/>
              </a:rPr>
              <a:t>内部使用字体 </a:t>
            </a:r>
            <a:r>
              <a:rPr lang="en-US" altLang="zh-CN" sz="825">
                <a:solidFill>
                  <a:srgbClr val="FFFFFF"/>
                </a:solidFill>
                <a:ea typeface="华文细黑" charset="-122"/>
              </a:rPr>
              <a:t>:</a:t>
            </a:r>
          </a:p>
          <a:p>
            <a:pPr algn="r" fontAlgn="base">
              <a:lnSpc>
                <a:spcPct val="125000"/>
              </a:lnSpc>
              <a:spcBef>
                <a:spcPct val="0"/>
              </a:spcBef>
              <a:spcAft>
                <a:spcPct val="0"/>
              </a:spcAft>
            </a:pPr>
            <a:r>
              <a:rPr lang="en-US" altLang="zh-CN" sz="825">
                <a:solidFill>
                  <a:srgbClr val="FFFFFF"/>
                </a:solidFill>
                <a:ea typeface="华文细黑" charset="-122"/>
              </a:rPr>
              <a:t>FrutigerNext LT Medium</a:t>
            </a:r>
          </a:p>
          <a:p>
            <a:pPr algn="r" fontAlgn="base">
              <a:lnSpc>
                <a:spcPct val="125000"/>
              </a:lnSpc>
              <a:spcBef>
                <a:spcPct val="0"/>
              </a:spcBef>
              <a:spcAft>
                <a:spcPct val="0"/>
              </a:spcAft>
            </a:pPr>
            <a:r>
              <a:rPr lang="zh-CN" altLang="en-US" sz="825">
                <a:solidFill>
                  <a:srgbClr val="FFFFFF"/>
                </a:solidFill>
                <a:ea typeface="华文细黑" charset="-122"/>
              </a:rPr>
              <a:t>外部使用字体 </a:t>
            </a:r>
            <a:r>
              <a:rPr lang="en-US" altLang="zh-CN" sz="825">
                <a:solidFill>
                  <a:srgbClr val="FFFFFF"/>
                </a:solidFill>
                <a:ea typeface="华文细黑" charset="-122"/>
              </a:rPr>
              <a:t>: Arial</a:t>
            </a:r>
            <a:endParaRPr lang="zh-CN" altLang="en-US" sz="825">
              <a:solidFill>
                <a:srgbClr val="FFFFFF"/>
              </a:solidFill>
              <a:ea typeface="华文细黑" charset="-122"/>
            </a:endParaRPr>
          </a:p>
          <a:p>
            <a:pPr algn="r" fontAlgn="base">
              <a:lnSpc>
                <a:spcPct val="125000"/>
              </a:lnSpc>
              <a:spcBef>
                <a:spcPct val="0"/>
              </a:spcBef>
              <a:spcAft>
                <a:spcPct val="0"/>
              </a:spcAft>
            </a:pPr>
            <a:endParaRPr lang="zh-CN" altLang="en-US" sz="825">
              <a:solidFill>
                <a:srgbClr val="FFFFFF"/>
              </a:solidFill>
              <a:ea typeface="华文细黑" charset="-122"/>
            </a:endParaRPr>
          </a:p>
          <a:p>
            <a:pPr algn="r" fontAlgn="base">
              <a:lnSpc>
                <a:spcPct val="125000"/>
              </a:lnSpc>
              <a:spcBef>
                <a:spcPct val="0"/>
              </a:spcBef>
              <a:spcAft>
                <a:spcPct val="0"/>
              </a:spcAft>
            </a:pPr>
            <a:endParaRPr lang="zh-CN" altLang="en-US" sz="825">
              <a:solidFill>
                <a:srgbClr val="FFFFFF"/>
              </a:solidFill>
              <a:ea typeface="华文细黑" charset="-122"/>
            </a:endParaRPr>
          </a:p>
          <a:p>
            <a:pPr algn="r" fontAlgn="base">
              <a:lnSpc>
                <a:spcPct val="125000"/>
              </a:lnSpc>
              <a:spcBef>
                <a:spcPct val="0"/>
              </a:spcBef>
              <a:spcAft>
                <a:spcPct val="0"/>
              </a:spcAft>
            </a:pPr>
            <a:r>
              <a:rPr lang="zh-CN" altLang="en-US" sz="825">
                <a:solidFill>
                  <a:srgbClr val="FFFFFF"/>
                </a:solidFill>
                <a:ea typeface="华文细黑" charset="-122"/>
              </a:rPr>
              <a:t>中文标题</a:t>
            </a:r>
            <a:r>
              <a:rPr lang="en-US" altLang="zh-CN" sz="825">
                <a:solidFill>
                  <a:srgbClr val="FFFFFF"/>
                </a:solidFill>
                <a:ea typeface="华文细黑" charset="-122"/>
              </a:rPr>
              <a:t>:35-47pt</a:t>
            </a:r>
          </a:p>
          <a:p>
            <a:pPr algn="r" fontAlgn="base">
              <a:lnSpc>
                <a:spcPct val="125000"/>
              </a:lnSpc>
              <a:spcBef>
                <a:spcPct val="0"/>
              </a:spcBef>
              <a:spcAft>
                <a:spcPct val="0"/>
              </a:spcAft>
            </a:pPr>
            <a:r>
              <a:rPr lang="zh-CN" altLang="en-US" sz="825">
                <a:solidFill>
                  <a:srgbClr val="FFFFFF"/>
                </a:solidFill>
                <a:ea typeface="华文细黑" charset="-122"/>
              </a:rPr>
              <a:t>字体</a:t>
            </a:r>
            <a:r>
              <a:rPr lang="en-US" altLang="zh-CN" sz="825">
                <a:solidFill>
                  <a:srgbClr val="FFFFFF"/>
                </a:solidFill>
                <a:ea typeface="华文细黑" charset="-122"/>
              </a:rPr>
              <a:t>:</a:t>
            </a:r>
            <a:r>
              <a:rPr lang="zh-CN" altLang="en-US" sz="825">
                <a:solidFill>
                  <a:srgbClr val="FFFFFF"/>
                </a:solidFill>
                <a:ea typeface="华文细黑" charset="-122"/>
              </a:rPr>
              <a:t>黑体</a:t>
            </a:r>
          </a:p>
          <a:p>
            <a:pPr algn="r" fontAlgn="base">
              <a:lnSpc>
                <a:spcPct val="125000"/>
              </a:lnSpc>
              <a:spcBef>
                <a:spcPct val="0"/>
              </a:spcBef>
              <a:spcAft>
                <a:spcPct val="0"/>
              </a:spcAft>
            </a:pPr>
            <a:r>
              <a:rPr lang="en-US" altLang="zh-CN" sz="825">
                <a:solidFill>
                  <a:srgbClr val="FFFFFF"/>
                </a:solidFill>
                <a:ea typeface="华文细黑" charset="-122"/>
              </a:rPr>
              <a:t>  </a:t>
            </a:r>
            <a:r>
              <a:rPr lang="zh-CN" altLang="en-US" sz="825">
                <a:solidFill>
                  <a:srgbClr val="FFFFFF"/>
                </a:solidFill>
                <a:ea typeface="华文细黑" charset="-122"/>
              </a:rPr>
              <a:t>副标题</a:t>
            </a:r>
            <a:r>
              <a:rPr lang="en-US" altLang="zh-CN" sz="825">
                <a:solidFill>
                  <a:srgbClr val="FFFFFF"/>
                </a:solidFill>
                <a:ea typeface="华文细黑" charset="-122"/>
              </a:rPr>
              <a:t>:24-28pt</a:t>
            </a:r>
            <a:endParaRPr lang="zh-CN" altLang="en-US" sz="825">
              <a:solidFill>
                <a:srgbClr val="FFFFFF"/>
              </a:solidFill>
              <a:ea typeface="华文细黑" charset="-122"/>
            </a:endParaRPr>
          </a:p>
          <a:p>
            <a:pPr algn="r" fontAlgn="base">
              <a:lnSpc>
                <a:spcPct val="125000"/>
              </a:lnSpc>
              <a:spcBef>
                <a:spcPct val="0"/>
              </a:spcBef>
              <a:spcAft>
                <a:spcPct val="0"/>
              </a:spcAft>
            </a:pPr>
            <a:r>
              <a:rPr lang="zh-CN" altLang="en-US" sz="825">
                <a:solidFill>
                  <a:srgbClr val="FFFFFF"/>
                </a:solidFill>
                <a:ea typeface="华文细黑" charset="-122"/>
              </a:rPr>
              <a:t>字体颜色</a:t>
            </a:r>
            <a:r>
              <a:rPr lang="en-US" altLang="zh-CN" sz="825">
                <a:solidFill>
                  <a:srgbClr val="FFFFFF"/>
                </a:solidFill>
                <a:ea typeface="华文细黑" charset="-122"/>
              </a:rPr>
              <a:t>:</a:t>
            </a:r>
            <a:r>
              <a:rPr lang="zh-CN" altLang="en-US" sz="825">
                <a:solidFill>
                  <a:srgbClr val="FFFFFF"/>
                </a:solidFill>
                <a:ea typeface="华文细黑" charset="-122"/>
              </a:rPr>
              <a:t>反白</a:t>
            </a:r>
          </a:p>
          <a:p>
            <a:pPr algn="r" fontAlgn="base">
              <a:lnSpc>
                <a:spcPct val="125000"/>
              </a:lnSpc>
              <a:spcBef>
                <a:spcPct val="0"/>
              </a:spcBef>
              <a:spcAft>
                <a:spcPct val="0"/>
              </a:spcAft>
            </a:pPr>
            <a:r>
              <a:rPr lang="zh-CN" altLang="en-US" sz="825">
                <a:solidFill>
                  <a:srgbClr val="FFFFFF"/>
                </a:solidFill>
                <a:ea typeface="华文细黑" charset="-122"/>
              </a:rPr>
              <a:t>字体</a:t>
            </a:r>
            <a:r>
              <a:rPr lang="en-US" altLang="zh-CN" sz="825">
                <a:solidFill>
                  <a:srgbClr val="FFFFFF"/>
                </a:solidFill>
                <a:ea typeface="华文细黑" charset="-122"/>
              </a:rPr>
              <a:t>:</a:t>
            </a:r>
            <a:r>
              <a:rPr lang="zh-CN" altLang="en-US" sz="825">
                <a:solidFill>
                  <a:srgbClr val="FFFFFF"/>
                </a:solidFill>
                <a:ea typeface="华文细黑" charset="-122"/>
              </a:rPr>
              <a:t>细黑体</a:t>
            </a:r>
          </a:p>
          <a:p>
            <a:pPr algn="r" fontAlgn="base">
              <a:lnSpc>
                <a:spcPct val="125000"/>
              </a:lnSpc>
              <a:spcBef>
                <a:spcPct val="0"/>
              </a:spcBef>
              <a:spcAft>
                <a:spcPct val="0"/>
              </a:spcAft>
            </a:pPr>
            <a:endParaRPr lang="zh-CN" altLang="en-US" sz="825">
              <a:solidFill>
                <a:srgbClr val="FFFFFF"/>
              </a:solidFill>
              <a:ea typeface="华文细黑" charset="-122"/>
            </a:endParaRPr>
          </a:p>
          <a:p>
            <a:pPr algn="r" fontAlgn="base">
              <a:lnSpc>
                <a:spcPct val="125000"/>
              </a:lnSpc>
              <a:spcBef>
                <a:spcPct val="0"/>
              </a:spcBef>
              <a:spcAft>
                <a:spcPct val="0"/>
              </a:spcAft>
            </a:pPr>
            <a:endParaRPr lang="zh-CN" altLang="en-US" sz="825">
              <a:solidFill>
                <a:srgbClr val="FFFFFF"/>
              </a:solidFill>
              <a:ea typeface="华文细黑" charset="-122"/>
            </a:endParaRPr>
          </a:p>
          <a:p>
            <a:pPr algn="r" fontAlgn="base">
              <a:lnSpc>
                <a:spcPct val="125000"/>
              </a:lnSpc>
              <a:spcBef>
                <a:spcPct val="0"/>
              </a:spcBef>
              <a:spcAft>
                <a:spcPct val="0"/>
              </a:spcAft>
            </a:pPr>
            <a:endParaRPr lang="zh-CN" altLang="en-US" sz="825">
              <a:solidFill>
                <a:srgbClr val="FFFFFF"/>
              </a:solidFill>
              <a:ea typeface="华文细黑" charset="-122"/>
            </a:endParaRPr>
          </a:p>
          <a:p>
            <a:pPr algn="r" fontAlgn="base">
              <a:lnSpc>
                <a:spcPct val="125000"/>
              </a:lnSpc>
              <a:spcBef>
                <a:spcPct val="50000"/>
              </a:spcBef>
              <a:spcAft>
                <a:spcPct val="0"/>
              </a:spcAft>
            </a:pPr>
            <a:endParaRPr lang="zh-CN" altLang="en-US" sz="825">
              <a:solidFill>
                <a:srgbClr val="000000"/>
              </a:solidFill>
              <a:ea typeface="华文细黑"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r>
              <a:rPr lang="de-DE" altLang="zh-CN">
                <a:solidFill>
                  <a:srgbClr val="000000"/>
                </a:solidFill>
              </a:rPr>
              <a:t>Page </a:t>
            </a:r>
            <a:fld id="{C875B190-3015-FB41-910F-B15A8710B262}"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r>
              <a:rPr lang="de-DE" altLang="zh-CN">
                <a:solidFill>
                  <a:srgbClr val="000000"/>
                </a:solidFill>
              </a:rPr>
              <a:t>Page </a:t>
            </a:r>
            <a:fld id="{88A507E6-A83D-0645-AE6D-09795B7CC8A1}"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2464" y="1231107"/>
            <a:ext cx="3887787" cy="314563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92651" y="1231107"/>
            <a:ext cx="3889375" cy="314563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lvl1pPr>
              <a:defRPr/>
            </a:lvl1pPr>
          </a:lstStyle>
          <a:p>
            <a:r>
              <a:rPr lang="de-DE" altLang="zh-CN">
                <a:solidFill>
                  <a:srgbClr val="000000"/>
                </a:solidFill>
              </a:rPr>
              <a:t>Page </a:t>
            </a:r>
            <a:fld id="{1B3BF3EB-F985-864D-8441-9B7EE2EA4251}"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30239" y="1878806"/>
            <a:ext cx="3868737"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lvl1pPr>
              <a:defRPr/>
            </a:lvl1pPr>
          </a:lstStyle>
          <a:p>
            <a:r>
              <a:rPr lang="de-DE" altLang="zh-CN">
                <a:solidFill>
                  <a:srgbClr val="000000"/>
                </a:solidFill>
              </a:rPr>
              <a:t>Page </a:t>
            </a:r>
            <a:fld id="{0BF071C8-D476-574F-82E9-82A8AD612173}"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r>
              <a:rPr lang="de-DE" altLang="zh-CN">
                <a:solidFill>
                  <a:srgbClr val="000000"/>
                </a:solidFill>
              </a:rPr>
              <a:t>Page </a:t>
            </a:r>
            <a:fld id="{735BD649-BA73-7E42-A69F-871B75D6CA57}"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ltLang="zh-CN">
                <a:solidFill>
                  <a:srgbClr val="000000"/>
                </a:solidFill>
              </a:rPr>
              <a:t>Page </a:t>
            </a:r>
            <a:fld id="{84A0BF2C-7C9C-814B-A73F-D10CFCA3EC6D}"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71550"/>
            <a:ext cx="8229600" cy="3888432"/>
          </a:xfrm>
        </p:spPr>
        <p:txBody>
          <a:bodyPr/>
          <a:lstStyle>
            <a:lvl1pPr>
              <a:defRPr>
                <a:latin typeface="+mn-ea"/>
                <a:ea typeface="+mn-ea"/>
                <a:cs typeface="Adobe 宋体 Std L"/>
              </a:defRPr>
            </a:lvl1pPr>
            <a:lvl2pPr>
              <a:defRPr>
                <a:latin typeface="+mn-ea"/>
                <a:ea typeface="+mn-ea"/>
                <a:cs typeface="Adobe 宋体 Std L"/>
              </a:defRPr>
            </a:lvl2pPr>
            <a:lvl3pPr>
              <a:defRPr>
                <a:latin typeface="+mn-ea"/>
                <a:ea typeface="+mn-ea"/>
                <a:cs typeface="Adobe 宋体 Std L"/>
              </a:defRPr>
            </a:lvl3pPr>
            <a:lvl4pPr>
              <a:defRPr>
                <a:latin typeface="+mn-ea"/>
                <a:ea typeface="+mn-ea"/>
                <a:cs typeface="Adobe 宋体 Std L"/>
              </a:defRPr>
            </a:lvl4pPr>
            <a:lvl5pPr>
              <a:defRPr>
                <a:latin typeface="+mn-ea"/>
                <a:ea typeface="+mn-ea"/>
                <a:cs typeface="Adobe 宋体 Std L"/>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9" name="pasted-image.pdf"/>
          <p:cNvPicPr>
            <a:picLocks noChangeAspect="1"/>
          </p:cNvPicPr>
          <p:nvPr userDrawn="1"/>
        </p:nvPicPr>
        <p:blipFill>
          <a:blip r:embed="rId2"/>
          <a:stretch>
            <a:fillRect/>
          </a:stretch>
        </p:blipFill>
        <p:spPr>
          <a:xfrm>
            <a:off x="272091" y="260223"/>
            <a:ext cx="71438" cy="342900"/>
          </a:xfrm>
          <a:prstGeom prst="rect">
            <a:avLst/>
          </a:prstGeom>
          <a:ln w="12700">
            <a:miter lim="400000"/>
          </a:ln>
        </p:spPr>
      </p:pic>
      <p:sp>
        <p:nvSpPr>
          <p:cNvPr id="12" name="标题 1"/>
          <p:cNvSpPr>
            <a:spLocks noGrp="1"/>
          </p:cNvSpPr>
          <p:nvPr>
            <p:ph type="title" hasCustomPrompt="1"/>
          </p:nvPr>
        </p:nvSpPr>
        <p:spPr>
          <a:xfrm>
            <a:off x="454702" y="223430"/>
            <a:ext cx="5214625" cy="409306"/>
          </a:xfrm>
          <a:prstGeom prst="rect">
            <a:avLst/>
          </a:prstGeom>
        </p:spPr>
        <p:txBody>
          <a:bodyPr vert="horz"/>
          <a:lstStyle>
            <a:lvl1pPr algn="l">
              <a:def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Tree>
    <p:extLst>
      <p:ext uri="{BB962C8B-B14F-4D97-AF65-F5344CB8AC3E}">
        <p14:creationId xmlns:p14="http://schemas.microsoft.com/office/powerpoint/2010/main" val="514127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r>
              <a:rPr lang="de-DE" altLang="zh-CN">
                <a:solidFill>
                  <a:srgbClr val="000000"/>
                </a:solidFill>
              </a:rPr>
              <a:t>Page </a:t>
            </a:r>
            <a:fld id="{CF8EBF86-27B2-B840-B81E-EC2D668B7B4D}"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r>
              <a:rPr lang="de-DE" altLang="zh-CN">
                <a:solidFill>
                  <a:srgbClr val="000000"/>
                </a:solidFill>
              </a:rPr>
              <a:t>Page </a:t>
            </a:r>
            <a:fld id="{24EF9C2A-1A8A-9B4E-A61A-DFBE3F9AF1DD}"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r>
              <a:rPr lang="de-DE" altLang="zh-CN">
                <a:solidFill>
                  <a:srgbClr val="000000"/>
                </a:solidFill>
              </a:rPr>
              <a:t>Page </a:t>
            </a:r>
            <a:fld id="{E96D5C76-9DAF-A04E-B263-A1B38BA8FF39}"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0825" y="322660"/>
            <a:ext cx="1981200" cy="4054078"/>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652463" y="322660"/>
            <a:ext cx="5795962" cy="405407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r>
              <a:rPr lang="de-DE" altLang="zh-CN">
                <a:solidFill>
                  <a:srgbClr val="000000"/>
                </a:solidFill>
              </a:rPr>
              <a:t>Page </a:t>
            </a:r>
            <a:fld id="{3C6DA566-69CE-AD46-A85B-0F5B2964E9CF}"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52463" y="322660"/>
            <a:ext cx="7745412" cy="653653"/>
          </a:xfrm>
        </p:spPr>
        <p:txBody>
          <a:bodyPr/>
          <a:lstStyle/>
          <a:p>
            <a:r>
              <a:rPr lang="zh-CN" altLang="en-US"/>
              <a:t>单击此处编辑母版标题样式</a:t>
            </a:r>
          </a:p>
        </p:txBody>
      </p:sp>
      <p:sp>
        <p:nvSpPr>
          <p:cNvPr id="3" name="表格占位符 2"/>
          <p:cNvSpPr>
            <a:spLocks noGrp="1"/>
          </p:cNvSpPr>
          <p:nvPr>
            <p:ph type="tbl" idx="1"/>
          </p:nvPr>
        </p:nvSpPr>
        <p:spPr>
          <a:xfrm>
            <a:off x="652463" y="1231107"/>
            <a:ext cx="7929562" cy="3145631"/>
          </a:xfrm>
        </p:spPr>
        <p:txBody>
          <a:bodyPr/>
          <a:lstStyle/>
          <a:p>
            <a:endParaRPr lang="zh-CN" altLang="en-US"/>
          </a:p>
        </p:txBody>
      </p:sp>
      <p:sp>
        <p:nvSpPr>
          <p:cNvPr id="4" name="日期占位符 3"/>
          <p:cNvSpPr>
            <a:spLocks noGrp="1"/>
          </p:cNvSpPr>
          <p:nvPr>
            <p:ph type="dt" sz="half" idx="10"/>
          </p:nvPr>
        </p:nvSpPr>
        <p:spPr>
          <a:xfrm>
            <a:off x="6361114" y="4867275"/>
            <a:ext cx="2097087" cy="341710"/>
          </a:xfrm>
        </p:spPr>
        <p:txBody>
          <a:bodyPr/>
          <a:lstStyle>
            <a:lvl1pPr>
              <a:defRPr/>
            </a:lvl1pPr>
          </a:lstStyle>
          <a:p>
            <a:r>
              <a:rPr lang="de-DE" altLang="zh-CN">
                <a:solidFill>
                  <a:srgbClr val="000000"/>
                </a:solidFill>
              </a:rPr>
              <a:t>Page </a:t>
            </a:r>
            <a:fld id="{99A60E08-18BD-FE47-B22C-3CDA72EF94C4}"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4041" name="Picture 9" descr="Logo"/>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75" y="4192192"/>
            <a:ext cx="763588" cy="57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10"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6979"/>
            <a:ext cx="9144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4047" name="Rectangle 15"/>
          <p:cNvSpPr>
            <a:spLocks noGrp="1" noChangeArrowheads="1"/>
          </p:cNvSpPr>
          <p:nvPr>
            <p:ph type="ctrTitle" sz="quarter"/>
          </p:nvPr>
        </p:nvSpPr>
        <p:spPr>
          <a:xfrm>
            <a:off x="636589" y="1044179"/>
            <a:ext cx="5303837" cy="1250156"/>
          </a:xfrm>
        </p:spPr>
        <p:txBody>
          <a:bodyPr/>
          <a:lstStyle>
            <a:lvl1pPr>
              <a:defRPr sz="3225" b="1">
                <a:solidFill>
                  <a:schemeClr val="bg1"/>
                </a:solidFill>
              </a:defRPr>
            </a:lvl1pPr>
          </a:lstStyle>
          <a:p>
            <a:pPr lvl="0"/>
            <a:r>
              <a:rPr lang="zh-CN" altLang="en-US" noProof="0"/>
              <a:t>单击此处编辑母版标题样式</a:t>
            </a:r>
          </a:p>
        </p:txBody>
      </p:sp>
      <p:sp>
        <p:nvSpPr>
          <p:cNvPr id="44048" name="Rectangle 16"/>
          <p:cNvSpPr>
            <a:spLocks noGrp="1" noChangeArrowheads="1"/>
          </p:cNvSpPr>
          <p:nvPr>
            <p:ph type="subTitle" sz="quarter" idx="1"/>
          </p:nvPr>
        </p:nvSpPr>
        <p:spPr>
          <a:xfrm>
            <a:off x="684214" y="2387204"/>
            <a:ext cx="5305425" cy="648890"/>
          </a:xfrm>
        </p:spPr>
        <p:txBody>
          <a:bodyPr lIns="80139" tIns="40069" rIns="80139" bIns="40069"/>
          <a:lstStyle>
            <a:lvl1pPr marL="0" indent="0">
              <a:buFont typeface="Wingdings" charset="2"/>
              <a:buNone/>
              <a:defRPr sz="2100">
                <a:solidFill>
                  <a:schemeClr val="bg1"/>
                </a:solidFill>
                <a:latin typeface="华文细黑" charset="-122"/>
              </a:defRPr>
            </a:lvl1pPr>
          </a:lstStyle>
          <a:p>
            <a:pPr lvl="0"/>
            <a:r>
              <a:rPr lang="zh-CN" altLang="en-US" noProof="0"/>
              <a:t>单击此处编辑母版副标题样式</a:t>
            </a:r>
          </a:p>
        </p:txBody>
      </p:sp>
      <p:sp>
        <p:nvSpPr>
          <p:cNvPr id="44052" name="Text Box 20"/>
          <p:cNvSpPr txBox="1">
            <a:spLocks noChangeArrowheads="1"/>
          </p:cNvSpPr>
          <p:nvPr/>
        </p:nvSpPr>
        <p:spPr bwMode="auto">
          <a:xfrm>
            <a:off x="652463" y="4655344"/>
            <a:ext cx="2025727" cy="19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60093" tIns="30047" rIns="60093" bIns="30047">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000000"/>
                </a:solidFill>
                <a:latin typeface="FrutigerNext LT Bold" charset="0"/>
              </a:rPr>
              <a:t>HUAWEI TECHNOLOGIES CO., LTD.</a:t>
            </a:r>
            <a:endParaRPr lang="en-US" altLang="zh-CN" sz="1650">
              <a:solidFill>
                <a:srgbClr val="000000"/>
              </a:solidFill>
            </a:endParaRPr>
          </a:p>
        </p:txBody>
      </p:sp>
      <p:sp>
        <p:nvSpPr>
          <p:cNvPr id="44054" name="Text Box 22"/>
          <p:cNvSpPr txBox="1">
            <a:spLocks noChangeArrowheads="1"/>
          </p:cNvSpPr>
          <p:nvPr/>
        </p:nvSpPr>
        <p:spPr bwMode="auto">
          <a:xfrm>
            <a:off x="7224713" y="3070622"/>
            <a:ext cx="961333" cy="19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60093" tIns="30047" rIns="60093" bIns="30047">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FFFFFF"/>
                </a:solidFill>
                <a:latin typeface="FrutigerNext LT Regular" charset="0"/>
              </a:rPr>
              <a:t>www.huawei.com</a:t>
            </a:r>
          </a:p>
        </p:txBody>
      </p:sp>
      <p:sp>
        <p:nvSpPr>
          <p:cNvPr id="44055" name="Rectangle 23"/>
          <p:cNvSpPr>
            <a:spLocks noChangeArrowheads="1"/>
          </p:cNvSpPr>
          <p:nvPr/>
        </p:nvSpPr>
        <p:spPr bwMode="auto">
          <a:xfrm>
            <a:off x="3984625" y="4655344"/>
            <a:ext cx="1115173" cy="19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0069" tIns="30033" rIns="60069" bIns="30033">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000000"/>
                </a:solidFill>
                <a:latin typeface="FrutigerNext LT Bold" charset="0"/>
              </a:rPr>
              <a:t>Huawei Confidential </a:t>
            </a:r>
          </a:p>
        </p:txBody>
      </p:sp>
      <p:sp>
        <p:nvSpPr>
          <p:cNvPr id="44057" name="Rectangle 25"/>
          <p:cNvSpPr>
            <a:spLocks noChangeArrowheads="1"/>
          </p:cNvSpPr>
          <p:nvPr/>
        </p:nvSpPr>
        <p:spPr bwMode="auto">
          <a:xfrm>
            <a:off x="6792914" y="185738"/>
            <a:ext cx="1023802" cy="222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0069" tIns="30033" rIns="60069" bIns="30033">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1050" b="1">
                <a:solidFill>
                  <a:srgbClr val="666666"/>
                </a:solidFill>
                <a:latin typeface="FrutigerNext LT Regular" charset="0"/>
              </a:rPr>
              <a:t>Security Level:</a:t>
            </a:r>
            <a:r>
              <a:rPr lang="zh-CN" altLang="en-US" sz="1050" b="1">
                <a:solidFill>
                  <a:srgbClr val="666666"/>
                </a:solidFill>
                <a:latin typeface="FrutigerNext LT Regular" charset="0"/>
              </a:rPr>
              <a:t> </a:t>
            </a:r>
          </a:p>
        </p:txBody>
      </p:sp>
      <p:sp>
        <p:nvSpPr>
          <p:cNvPr id="44058" name="Rectangle 26"/>
          <p:cNvSpPr>
            <a:spLocks noGrp="1" noChangeArrowheads="1"/>
          </p:cNvSpPr>
          <p:nvPr>
            <p:ph type="dt" sz="quarter" idx="2"/>
          </p:nvPr>
        </p:nvSpPr>
        <p:spPr>
          <a:xfrm>
            <a:off x="684213" y="211932"/>
            <a:ext cx="2133600" cy="355997"/>
          </a:xfrm>
        </p:spPr>
        <p:txBody>
          <a:bodyPr lIns="80139" tIns="40069" rIns="80139" bIns="40069"/>
          <a:lstStyle>
            <a:lvl1pPr>
              <a:lnSpc>
                <a:spcPct val="100000"/>
              </a:lnSpc>
              <a:defRPr>
                <a:latin typeface="+mn-lt"/>
              </a:defRPr>
            </a:lvl1pPr>
          </a:lstStyle>
          <a:p>
            <a:fld id="{3660C447-2789-F047-980B-96FF3CCB961B}" type="datetime1">
              <a:rPr lang="zh-CN" altLang="en-US">
                <a:solidFill>
                  <a:srgbClr val="000000"/>
                </a:solidFill>
              </a:rPr>
              <a:pPr/>
              <a:t>2022/8/9</a:t>
            </a:fld>
            <a:endParaRPr lang="en-US" altLang="zh-CN">
              <a:solidFill>
                <a:srgbClr val="000000"/>
              </a:solidFill>
            </a:endParaRPr>
          </a:p>
        </p:txBody>
      </p:sp>
      <p:sp>
        <p:nvSpPr>
          <p:cNvPr id="44098" name="Text Box 66"/>
          <p:cNvSpPr txBox="1">
            <a:spLocks noChangeArrowheads="1"/>
          </p:cNvSpPr>
          <p:nvPr/>
        </p:nvSpPr>
        <p:spPr bwMode="auto">
          <a:xfrm>
            <a:off x="-1968500" y="991791"/>
            <a:ext cx="1968500" cy="2822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0104" tIns="30052" rIns="60104" bIns="30052">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algn="r" fontAlgn="base">
              <a:lnSpc>
                <a:spcPct val="125000"/>
              </a:lnSpc>
              <a:spcBef>
                <a:spcPct val="0"/>
              </a:spcBef>
              <a:spcAft>
                <a:spcPct val="0"/>
              </a:spcAft>
            </a:pPr>
            <a:r>
              <a:rPr lang="zh-CN" altLang="en-US" sz="825">
                <a:solidFill>
                  <a:srgbClr val="FFFFFF"/>
                </a:solidFill>
                <a:ea typeface="华文细黑" charset="-122"/>
              </a:rPr>
              <a:t>英文标题</a:t>
            </a:r>
            <a:r>
              <a:rPr lang="en-US" altLang="zh-CN" sz="825">
                <a:solidFill>
                  <a:srgbClr val="FFFFFF"/>
                </a:solidFill>
                <a:ea typeface="华文细黑" charset="-122"/>
              </a:rPr>
              <a:t>:40-47pt  </a:t>
            </a:r>
          </a:p>
          <a:p>
            <a:pPr algn="r" fontAlgn="base">
              <a:lnSpc>
                <a:spcPct val="125000"/>
              </a:lnSpc>
              <a:spcBef>
                <a:spcPct val="0"/>
              </a:spcBef>
              <a:spcAft>
                <a:spcPct val="0"/>
              </a:spcAft>
            </a:pPr>
            <a:r>
              <a:rPr lang="zh-CN" altLang="en-US" sz="825">
                <a:solidFill>
                  <a:srgbClr val="FFFFFF"/>
                </a:solidFill>
                <a:ea typeface="华文细黑" charset="-122"/>
              </a:rPr>
              <a:t>副标题</a:t>
            </a:r>
            <a:r>
              <a:rPr lang="en-US" altLang="zh-CN" sz="825">
                <a:solidFill>
                  <a:srgbClr val="FFFFFF"/>
                </a:solidFill>
                <a:ea typeface="华文细黑" charset="-122"/>
              </a:rPr>
              <a:t>:26-30pt</a:t>
            </a:r>
          </a:p>
          <a:p>
            <a:pPr algn="r" fontAlgn="base">
              <a:lnSpc>
                <a:spcPct val="125000"/>
              </a:lnSpc>
              <a:spcBef>
                <a:spcPct val="0"/>
              </a:spcBef>
              <a:spcAft>
                <a:spcPct val="0"/>
              </a:spcAft>
            </a:pPr>
            <a:r>
              <a:rPr lang="zh-CN" altLang="en-US" sz="825">
                <a:solidFill>
                  <a:srgbClr val="FFFFFF"/>
                </a:solidFill>
                <a:ea typeface="华文细黑" charset="-122"/>
              </a:rPr>
              <a:t>字体颜色</a:t>
            </a:r>
            <a:r>
              <a:rPr lang="en-US" altLang="zh-CN" sz="825">
                <a:solidFill>
                  <a:srgbClr val="FFFFFF"/>
                </a:solidFill>
                <a:ea typeface="华文细黑" charset="-122"/>
              </a:rPr>
              <a:t>:</a:t>
            </a:r>
            <a:r>
              <a:rPr lang="zh-CN" altLang="en-US" sz="825">
                <a:solidFill>
                  <a:srgbClr val="FFFFFF"/>
                </a:solidFill>
                <a:ea typeface="华文细黑" charset="-122"/>
              </a:rPr>
              <a:t>反白</a:t>
            </a:r>
          </a:p>
          <a:p>
            <a:pPr algn="r" fontAlgn="base">
              <a:lnSpc>
                <a:spcPct val="125000"/>
              </a:lnSpc>
              <a:spcBef>
                <a:spcPct val="0"/>
              </a:spcBef>
              <a:spcAft>
                <a:spcPct val="0"/>
              </a:spcAft>
            </a:pPr>
            <a:r>
              <a:rPr lang="zh-CN" altLang="en-US" sz="825">
                <a:solidFill>
                  <a:srgbClr val="FFFFFF"/>
                </a:solidFill>
                <a:ea typeface="华文细黑" charset="-122"/>
              </a:rPr>
              <a:t>内部使用字体 </a:t>
            </a:r>
            <a:r>
              <a:rPr lang="en-US" altLang="zh-CN" sz="825">
                <a:solidFill>
                  <a:srgbClr val="FFFFFF"/>
                </a:solidFill>
                <a:ea typeface="华文细黑" charset="-122"/>
              </a:rPr>
              <a:t>:</a:t>
            </a:r>
          </a:p>
          <a:p>
            <a:pPr algn="r" fontAlgn="base">
              <a:lnSpc>
                <a:spcPct val="125000"/>
              </a:lnSpc>
              <a:spcBef>
                <a:spcPct val="0"/>
              </a:spcBef>
              <a:spcAft>
                <a:spcPct val="0"/>
              </a:spcAft>
            </a:pPr>
            <a:r>
              <a:rPr lang="en-US" altLang="zh-CN" sz="825">
                <a:solidFill>
                  <a:srgbClr val="FFFFFF"/>
                </a:solidFill>
                <a:ea typeface="华文细黑" charset="-122"/>
              </a:rPr>
              <a:t>FrutigerNext LT Medium</a:t>
            </a:r>
          </a:p>
          <a:p>
            <a:pPr algn="r" fontAlgn="base">
              <a:lnSpc>
                <a:spcPct val="125000"/>
              </a:lnSpc>
              <a:spcBef>
                <a:spcPct val="0"/>
              </a:spcBef>
              <a:spcAft>
                <a:spcPct val="0"/>
              </a:spcAft>
            </a:pPr>
            <a:r>
              <a:rPr lang="zh-CN" altLang="en-US" sz="825">
                <a:solidFill>
                  <a:srgbClr val="FFFFFF"/>
                </a:solidFill>
                <a:ea typeface="华文细黑" charset="-122"/>
              </a:rPr>
              <a:t>外部使用字体 </a:t>
            </a:r>
            <a:r>
              <a:rPr lang="en-US" altLang="zh-CN" sz="825">
                <a:solidFill>
                  <a:srgbClr val="FFFFFF"/>
                </a:solidFill>
                <a:ea typeface="华文细黑" charset="-122"/>
              </a:rPr>
              <a:t>: Arial</a:t>
            </a:r>
            <a:endParaRPr lang="zh-CN" altLang="en-US" sz="825">
              <a:solidFill>
                <a:srgbClr val="FFFFFF"/>
              </a:solidFill>
              <a:ea typeface="华文细黑" charset="-122"/>
            </a:endParaRPr>
          </a:p>
          <a:p>
            <a:pPr algn="r" fontAlgn="base">
              <a:lnSpc>
                <a:spcPct val="125000"/>
              </a:lnSpc>
              <a:spcBef>
                <a:spcPct val="0"/>
              </a:spcBef>
              <a:spcAft>
                <a:spcPct val="0"/>
              </a:spcAft>
            </a:pPr>
            <a:endParaRPr lang="zh-CN" altLang="en-US" sz="825">
              <a:solidFill>
                <a:srgbClr val="FFFFFF"/>
              </a:solidFill>
              <a:ea typeface="华文细黑" charset="-122"/>
            </a:endParaRPr>
          </a:p>
          <a:p>
            <a:pPr algn="r" fontAlgn="base">
              <a:lnSpc>
                <a:spcPct val="125000"/>
              </a:lnSpc>
              <a:spcBef>
                <a:spcPct val="0"/>
              </a:spcBef>
              <a:spcAft>
                <a:spcPct val="0"/>
              </a:spcAft>
            </a:pPr>
            <a:endParaRPr lang="zh-CN" altLang="en-US" sz="825">
              <a:solidFill>
                <a:srgbClr val="FFFFFF"/>
              </a:solidFill>
              <a:ea typeface="华文细黑" charset="-122"/>
            </a:endParaRPr>
          </a:p>
          <a:p>
            <a:pPr algn="r" fontAlgn="base">
              <a:lnSpc>
                <a:spcPct val="125000"/>
              </a:lnSpc>
              <a:spcBef>
                <a:spcPct val="0"/>
              </a:spcBef>
              <a:spcAft>
                <a:spcPct val="0"/>
              </a:spcAft>
            </a:pPr>
            <a:r>
              <a:rPr lang="zh-CN" altLang="en-US" sz="825">
                <a:solidFill>
                  <a:srgbClr val="FFFFFF"/>
                </a:solidFill>
                <a:ea typeface="华文细黑" charset="-122"/>
              </a:rPr>
              <a:t>中文标题</a:t>
            </a:r>
            <a:r>
              <a:rPr lang="en-US" altLang="zh-CN" sz="825">
                <a:solidFill>
                  <a:srgbClr val="FFFFFF"/>
                </a:solidFill>
                <a:ea typeface="华文细黑" charset="-122"/>
              </a:rPr>
              <a:t>:35-47pt</a:t>
            </a:r>
          </a:p>
          <a:p>
            <a:pPr algn="r" fontAlgn="base">
              <a:lnSpc>
                <a:spcPct val="125000"/>
              </a:lnSpc>
              <a:spcBef>
                <a:spcPct val="0"/>
              </a:spcBef>
              <a:spcAft>
                <a:spcPct val="0"/>
              </a:spcAft>
            </a:pPr>
            <a:r>
              <a:rPr lang="zh-CN" altLang="en-US" sz="825">
                <a:solidFill>
                  <a:srgbClr val="FFFFFF"/>
                </a:solidFill>
                <a:ea typeface="华文细黑" charset="-122"/>
              </a:rPr>
              <a:t>字体</a:t>
            </a:r>
            <a:r>
              <a:rPr lang="en-US" altLang="zh-CN" sz="825">
                <a:solidFill>
                  <a:srgbClr val="FFFFFF"/>
                </a:solidFill>
                <a:ea typeface="华文细黑" charset="-122"/>
              </a:rPr>
              <a:t>:</a:t>
            </a:r>
            <a:r>
              <a:rPr lang="zh-CN" altLang="en-US" sz="825">
                <a:solidFill>
                  <a:srgbClr val="FFFFFF"/>
                </a:solidFill>
                <a:ea typeface="华文细黑" charset="-122"/>
              </a:rPr>
              <a:t>黑体</a:t>
            </a:r>
          </a:p>
          <a:p>
            <a:pPr algn="r" fontAlgn="base">
              <a:lnSpc>
                <a:spcPct val="125000"/>
              </a:lnSpc>
              <a:spcBef>
                <a:spcPct val="0"/>
              </a:spcBef>
              <a:spcAft>
                <a:spcPct val="0"/>
              </a:spcAft>
            </a:pPr>
            <a:r>
              <a:rPr lang="en-US" altLang="zh-CN" sz="825">
                <a:solidFill>
                  <a:srgbClr val="FFFFFF"/>
                </a:solidFill>
                <a:ea typeface="华文细黑" charset="-122"/>
              </a:rPr>
              <a:t>  </a:t>
            </a:r>
            <a:r>
              <a:rPr lang="zh-CN" altLang="en-US" sz="825">
                <a:solidFill>
                  <a:srgbClr val="FFFFFF"/>
                </a:solidFill>
                <a:ea typeface="华文细黑" charset="-122"/>
              </a:rPr>
              <a:t>副标题</a:t>
            </a:r>
            <a:r>
              <a:rPr lang="en-US" altLang="zh-CN" sz="825">
                <a:solidFill>
                  <a:srgbClr val="FFFFFF"/>
                </a:solidFill>
                <a:ea typeface="华文细黑" charset="-122"/>
              </a:rPr>
              <a:t>:24-28pt</a:t>
            </a:r>
            <a:endParaRPr lang="zh-CN" altLang="en-US" sz="825">
              <a:solidFill>
                <a:srgbClr val="FFFFFF"/>
              </a:solidFill>
              <a:ea typeface="华文细黑" charset="-122"/>
            </a:endParaRPr>
          </a:p>
          <a:p>
            <a:pPr algn="r" fontAlgn="base">
              <a:lnSpc>
                <a:spcPct val="125000"/>
              </a:lnSpc>
              <a:spcBef>
                <a:spcPct val="0"/>
              </a:spcBef>
              <a:spcAft>
                <a:spcPct val="0"/>
              </a:spcAft>
            </a:pPr>
            <a:r>
              <a:rPr lang="zh-CN" altLang="en-US" sz="825">
                <a:solidFill>
                  <a:srgbClr val="FFFFFF"/>
                </a:solidFill>
                <a:ea typeface="华文细黑" charset="-122"/>
              </a:rPr>
              <a:t>字体颜色</a:t>
            </a:r>
            <a:r>
              <a:rPr lang="en-US" altLang="zh-CN" sz="825">
                <a:solidFill>
                  <a:srgbClr val="FFFFFF"/>
                </a:solidFill>
                <a:ea typeface="华文细黑" charset="-122"/>
              </a:rPr>
              <a:t>:</a:t>
            </a:r>
            <a:r>
              <a:rPr lang="zh-CN" altLang="en-US" sz="825">
                <a:solidFill>
                  <a:srgbClr val="FFFFFF"/>
                </a:solidFill>
                <a:ea typeface="华文细黑" charset="-122"/>
              </a:rPr>
              <a:t>反白</a:t>
            </a:r>
          </a:p>
          <a:p>
            <a:pPr algn="r" fontAlgn="base">
              <a:lnSpc>
                <a:spcPct val="125000"/>
              </a:lnSpc>
              <a:spcBef>
                <a:spcPct val="0"/>
              </a:spcBef>
              <a:spcAft>
                <a:spcPct val="0"/>
              </a:spcAft>
            </a:pPr>
            <a:r>
              <a:rPr lang="zh-CN" altLang="en-US" sz="825">
                <a:solidFill>
                  <a:srgbClr val="FFFFFF"/>
                </a:solidFill>
                <a:ea typeface="华文细黑" charset="-122"/>
              </a:rPr>
              <a:t>字体</a:t>
            </a:r>
            <a:r>
              <a:rPr lang="en-US" altLang="zh-CN" sz="825">
                <a:solidFill>
                  <a:srgbClr val="FFFFFF"/>
                </a:solidFill>
                <a:ea typeface="华文细黑" charset="-122"/>
              </a:rPr>
              <a:t>:</a:t>
            </a:r>
            <a:r>
              <a:rPr lang="zh-CN" altLang="en-US" sz="825">
                <a:solidFill>
                  <a:srgbClr val="FFFFFF"/>
                </a:solidFill>
                <a:ea typeface="华文细黑" charset="-122"/>
              </a:rPr>
              <a:t>细黑体</a:t>
            </a:r>
          </a:p>
          <a:p>
            <a:pPr algn="r" fontAlgn="base">
              <a:lnSpc>
                <a:spcPct val="125000"/>
              </a:lnSpc>
              <a:spcBef>
                <a:spcPct val="0"/>
              </a:spcBef>
              <a:spcAft>
                <a:spcPct val="0"/>
              </a:spcAft>
            </a:pPr>
            <a:endParaRPr lang="zh-CN" altLang="en-US" sz="825">
              <a:solidFill>
                <a:srgbClr val="FFFFFF"/>
              </a:solidFill>
              <a:ea typeface="华文细黑" charset="-122"/>
            </a:endParaRPr>
          </a:p>
          <a:p>
            <a:pPr algn="r" fontAlgn="base">
              <a:lnSpc>
                <a:spcPct val="125000"/>
              </a:lnSpc>
              <a:spcBef>
                <a:spcPct val="0"/>
              </a:spcBef>
              <a:spcAft>
                <a:spcPct val="0"/>
              </a:spcAft>
            </a:pPr>
            <a:endParaRPr lang="zh-CN" altLang="en-US" sz="825">
              <a:solidFill>
                <a:srgbClr val="FFFFFF"/>
              </a:solidFill>
              <a:ea typeface="华文细黑" charset="-122"/>
            </a:endParaRPr>
          </a:p>
          <a:p>
            <a:pPr algn="r" fontAlgn="base">
              <a:lnSpc>
                <a:spcPct val="125000"/>
              </a:lnSpc>
              <a:spcBef>
                <a:spcPct val="0"/>
              </a:spcBef>
              <a:spcAft>
                <a:spcPct val="0"/>
              </a:spcAft>
            </a:pPr>
            <a:endParaRPr lang="zh-CN" altLang="en-US" sz="825">
              <a:solidFill>
                <a:srgbClr val="FFFFFF"/>
              </a:solidFill>
              <a:ea typeface="华文细黑" charset="-122"/>
            </a:endParaRPr>
          </a:p>
          <a:p>
            <a:pPr algn="r" fontAlgn="base">
              <a:lnSpc>
                <a:spcPct val="125000"/>
              </a:lnSpc>
              <a:spcBef>
                <a:spcPct val="50000"/>
              </a:spcBef>
              <a:spcAft>
                <a:spcPct val="0"/>
              </a:spcAft>
            </a:pPr>
            <a:endParaRPr lang="zh-CN" altLang="en-US" sz="825">
              <a:solidFill>
                <a:srgbClr val="000000"/>
              </a:solidFill>
              <a:ea typeface="华文细黑" charset="-122"/>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r>
              <a:rPr lang="de-DE" altLang="zh-CN">
                <a:solidFill>
                  <a:srgbClr val="000000"/>
                </a:solidFill>
              </a:rPr>
              <a:t>Page </a:t>
            </a:r>
            <a:fld id="{3732E2FA-EB34-014B-AB41-DC2BCDE573EE}"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r>
              <a:rPr lang="de-DE" altLang="zh-CN">
                <a:solidFill>
                  <a:srgbClr val="000000"/>
                </a:solidFill>
              </a:rPr>
              <a:t>Page </a:t>
            </a:r>
            <a:fld id="{2A06E11F-F64B-A84B-A666-9B8DD5A2E965}"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2464" y="1231107"/>
            <a:ext cx="3887787" cy="314563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92651" y="1231107"/>
            <a:ext cx="3889375" cy="314563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lvl1pPr>
              <a:defRPr/>
            </a:lvl1pPr>
          </a:lstStyle>
          <a:p>
            <a:r>
              <a:rPr lang="de-DE" altLang="zh-CN">
                <a:solidFill>
                  <a:srgbClr val="000000"/>
                </a:solidFill>
              </a:rPr>
              <a:t>Page </a:t>
            </a:r>
            <a:fld id="{33907365-ED36-B746-81FA-6E1D39FA3D80}"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30239" y="1878806"/>
            <a:ext cx="3868737"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lvl1pPr>
              <a:defRPr/>
            </a:lvl1pPr>
          </a:lstStyle>
          <a:p>
            <a:r>
              <a:rPr lang="de-DE" altLang="zh-CN">
                <a:solidFill>
                  <a:srgbClr val="000000"/>
                </a:solidFill>
              </a:rPr>
              <a:t>Page </a:t>
            </a:r>
            <a:fld id="{FC1B400F-8808-5845-8F8B-A380EB7D4357}"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47780963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r>
              <a:rPr lang="de-DE" altLang="zh-CN">
                <a:solidFill>
                  <a:srgbClr val="000000"/>
                </a:solidFill>
              </a:rPr>
              <a:t>Page </a:t>
            </a:r>
            <a:fld id="{DE75B840-B40A-D548-9251-0C876C46E15E}"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r>
              <a:rPr lang="de-DE" altLang="zh-CN">
                <a:solidFill>
                  <a:srgbClr val="000000"/>
                </a:solidFill>
              </a:rPr>
              <a:t>Page </a:t>
            </a:r>
            <a:fld id="{8E85C017-C092-5142-8E82-472FB23F76E5}"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r>
              <a:rPr lang="de-DE" altLang="zh-CN">
                <a:solidFill>
                  <a:srgbClr val="000000"/>
                </a:solidFill>
              </a:rPr>
              <a:t>Page </a:t>
            </a:r>
            <a:fld id="{27536984-FC17-8546-835C-6C1C00D07F33}"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r>
              <a:rPr lang="de-DE" altLang="zh-CN">
                <a:solidFill>
                  <a:srgbClr val="000000"/>
                </a:solidFill>
              </a:rPr>
              <a:t>Page </a:t>
            </a:r>
            <a:fld id="{9B5B176E-97BB-6944-AC03-7CA1114D89E1}"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r>
              <a:rPr lang="de-DE" altLang="zh-CN">
                <a:solidFill>
                  <a:srgbClr val="000000"/>
                </a:solidFill>
              </a:rPr>
              <a:t>Page </a:t>
            </a:r>
            <a:fld id="{73E7142A-EFF8-A045-A00E-29064916EF40}"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0825" y="322660"/>
            <a:ext cx="1981200" cy="4054078"/>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652463" y="322660"/>
            <a:ext cx="5795962" cy="405407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lvl1pPr>
              <a:defRPr/>
            </a:lvl1pPr>
          </a:lstStyle>
          <a:p>
            <a:r>
              <a:rPr lang="de-DE" altLang="zh-CN">
                <a:solidFill>
                  <a:srgbClr val="000000"/>
                </a:solidFill>
              </a:rPr>
              <a:t>Page </a:t>
            </a:r>
            <a:fld id="{D2E8FD73-A6DC-0A4C-B378-BCD1CB1AB80B}"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52463" y="322660"/>
            <a:ext cx="7745412" cy="653653"/>
          </a:xfrm>
        </p:spPr>
        <p:txBody>
          <a:bodyPr/>
          <a:lstStyle/>
          <a:p>
            <a:r>
              <a:rPr lang="zh-CN" altLang="en-US"/>
              <a:t>单击此处编辑母版标题样式</a:t>
            </a:r>
          </a:p>
        </p:txBody>
      </p:sp>
      <p:sp>
        <p:nvSpPr>
          <p:cNvPr id="3" name="表格占位符 2"/>
          <p:cNvSpPr>
            <a:spLocks noGrp="1"/>
          </p:cNvSpPr>
          <p:nvPr>
            <p:ph type="tbl" idx="1"/>
          </p:nvPr>
        </p:nvSpPr>
        <p:spPr>
          <a:xfrm>
            <a:off x="652463" y="1231107"/>
            <a:ext cx="7929562" cy="3145631"/>
          </a:xfrm>
        </p:spPr>
        <p:txBody>
          <a:bodyPr/>
          <a:lstStyle/>
          <a:p>
            <a:endParaRPr lang="zh-CN" altLang="en-US"/>
          </a:p>
        </p:txBody>
      </p:sp>
      <p:sp>
        <p:nvSpPr>
          <p:cNvPr id="4" name="日期占位符 3"/>
          <p:cNvSpPr>
            <a:spLocks noGrp="1"/>
          </p:cNvSpPr>
          <p:nvPr>
            <p:ph type="dt" sz="half" idx="10"/>
          </p:nvPr>
        </p:nvSpPr>
        <p:spPr>
          <a:xfrm>
            <a:off x="6361114" y="4867275"/>
            <a:ext cx="2097087" cy="341710"/>
          </a:xfrm>
        </p:spPr>
        <p:txBody>
          <a:bodyPr/>
          <a:lstStyle>
            <a:lvl1pPr>
              <a:defRPr/>
            </a:lvl1pPr>
          </a:lstStyle>
          <a:p>
            <a:r>
              <a:rPr lang="de-DE" altLang="zh-CN">
                <a:solidFill>
                  <a:srgbClr val="000000"/>
                </a:solidFill>
              </a:rPr>
              <a:t>Page </a:t>
            </a:r>
            <a:fld id="{C0329E93-EA04-4046-95EB-4DE48BD4BF45}" type="slidenum">
              <a:rPr lang="de-DE" altLang="zh-CN">
                <a:solidFill>
                  <a:srgbClr val="000000"/>
                </a:solidFill>
              </a:rPr>
              <a:pPr/>
              <a:t>‹#›</a:t>
            </a:fld>
            <a:endParaRPr lang="en-GB" altLang="zh-CN">
              <a:solidFill>
                <a:srgbClr val="000000"/>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2"/>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9237014" cy="5200439"/>
          </a:xfrm>
          <a:prstGeom prst="rect">
            <a:avLst/>
          </a:prstGeom>
        </p:spPr>
      </p:pic>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89"/>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3"/>
            <a:ext cx="1291092" cy="224171"/>
          </a:xfrm>
          <a:prstGeom prst="rect">
            <a:avLst/>
          </a:prstGeom>
          <a:ln w="12700">
            <a:miter lim="400000"/>
          </a:ln>
        </p:spPr>
      </p:pic>
    </p:spTree>
    <p:extLst>
      <p:ext uri="{BB962C8B-B14F-4D97-AF65-F5344CB8AC3E}">
        <p14:creationId xmlns:p14="http://schemas.microsoft.com/office/powerpoint/2010/main" val="4081522883"/>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stretch>
            <a:fillRect/>
          </a:stretch>
        </p:blipFill>
        <p:spPr>
          <a:xfrm>
            <a:off x="1" y="0"/>
            <a:ext cx="9142401" cy="5143500"/>
          </a:xfrm>
          <a:prstGeom prst="rect">
            <a:avLst/>
          </a:prstGeom>
          <a:ln w="12700">
            <a:miter lim="400000"/>
          </a:ln>
        </p:spPr>
      </p:pic>
      <p:sp>
        <p:nvSpPr>
          <p:cNvPr id="7" name="Shape 175"/>
          <p:cNvSpPr/>
          <p:nvPr userDrawn="1"/>
        </p:nvSpPr>
        <p:spPr>
          <a:xfrm>
            <a:off x="2103528" y="2636837"/>
            <a:ext cx="1724990" cy="41226"/>
          </a:xfrm>
          <a:prstGeom prst="rect">
            <a:avLst/>
          </a:prstGeom>
          <a:solidFill>
            <a:srgbClr val="0F96E6"/>
          </a:solidFill>
          <a:ln w="12700">
            <a:miter lim="400000"/>
          </a:ln>
        </p:spPr>
        <p:txBody>
          <a:bodyPr lIns="19050" tIns="19050" rIns="19050" bIns="19050" anchor="ctr"/>
          <a:lstStyle/>
          <a:p>
            <a:pPr>
              <a:defRPr sz="3200">
                <a:solidFill>
                  <a:srgbClr val="FFFFFF"/>
                </a:solidFill>
              </a:defRPr>
            </a:pPr>
            <a:endParaRPr sz="1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3">
            <a:alphaModFix amt="69004"/>
          </a:blip>
          <a:stretch>
            <a:fillRect/>
          </a:stretch>
        </p:blipFill>
        <p:spPr>
          <a:xfrm>
            <a:off x="2116392" y="2446388"/>
            <a:ext cx="1724990" cy="87527"/>
          </a:xfrm>
          <a:prstGeom prst="rect">
            <a:avLst/>
          </a:prstGeom>
          <a:ln w="12700">
            <a:miter lim="400000"/>
          </a:ln>
        </p:spPr>
      </p:pic>
    </p:spTree>
    <p:extLst>
      <p:ext uri="{BB962C8B-B14F-4D97-AF65-F5344CB8AC3E}">
        <p14:creationId xmlns:p14="http://schemas.microsoft.com/office/powerpoint/2010/main" val="373499547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71550"/>
            <a:ext cx="8229600" cy="3888432"/>
          </a:xfrm>
        </p:spPr>
        <p:txBody>
          <a:bodyPr/>
          <a:lstStyle>
            <a:lvl1pPr>
              <a:defRPr>
                <a:latin typeface="+mn-ea"/>
                <a:ea typeface="+mn-ea"/>
                <a:cs typeface="Adobe 宋体 Std L"/>
              </a:defRPr>
            </a:lvl1pPr>
            <a:lvl2pPr>
              <a:defRPr>
                <a:latin typeface="+mn-ea"/>
                <a:ea typeface="+mn-ea"/>
                <a:cs typeface="Adobe 宋体 Std L"/>
              </a:defRPr>
            </a:lvl2pPr>
            <a:lvl3pPr>
              <a:defRPr>
                <a:latin typeface="+mn-ea"/>
                <a:ea typeface="+mn-ea"/>
                <a:cs typeface="Adobe 宋体 Std L"/>
              </a:defRPr>
            </a:lvl3pPr>
            <a:lvl4pPr>
              <a:defRPr>
                <a:latin typeface="+mn-ea"/>
                <a:ea typeface="+mn-ea"/>
                <a:cs typeface="Adobe 宋体 Std L"/>
              </a:defRPr>
            </a:lvl4pPr>
            <a:lvl5pPr>
              <a:defRPr>
                <a:latin typeface="+mn-ea"/>
                <a:ea typeface="+mn-ea"/>
                <a:cs typeface="Adobe 宋体 Std L"/>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9" name="pasted-image.pdf"/>
          <p:cNvPicPr>
            <a:picLocks noChangeAspect="1"/>
          </p:cNvPicPr>
          <p:nvPr userDrawn="1"/>
        </p:nvPicPr>
        <p:blipFill>
          <a:blip r:embed="rId2"/>
          <a:stretch>
            <a:fillRect/>
          </a:stretch>
        </p:blipFill>
        <p:spPr>
          <a:xfrm>
            <a:off x="272091" y="260223"/>
            <a:ext cx="71438" cy="342900"/>
          </a:xfrm>
          <a:prstGeom prst="rect">
            <a:avLst/>
          </a:prstGeom>
          <a:ln w="12700">
            <a:miter lim="400000"/>
          </a:ln>
        </p:spPr>
      </p:pic>
      <p:sp>
        <p:nvSpPr>
          <p:cNvPr id="12" name="标题 1"/>
          <p:cNvSpPr>
            <a:spLocks noGrp="1"/>
          </p:cNvSpPr>
          <p:nvPr>
            <p:ph type="title" hasCustomPrompt="1"/>
          </p:nvPr>
        </p:nvSpPr>
        <p:spPr>
          <a:xfrm>
            <a:off x="454702" y="223430"/>
            <a:ext cx="5214625" cy="409306"/>
          </a:xfrm>
          <a:prstGeom prst="rect">
            <a:avLst/>
          </a:prstGeom>
        </p:spPr>
        <p:txBody>
          <a:bodyPr vert="horz"/>
          <a:lstStyle>
            <a:lvl1pPr algn="l">
              <a:def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Tree>
    <p:extLst>
      <p:ext uri="{BB962C8B-B14F-4D97-AF65-F5344CB8AC3E}">
        <p14:creationId xmlns:p14="http://schemas.microsoft.com/office/powerpoint/2010/main" val="1703495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2"/>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9237014" cy="5200439"/>
          </a:xfrm>
          <a:prstGeom prst="rect">
            <a:avLst/>
          </a:prstGeom>
        </p:spPr>
      </p:pic>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89"/>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3"/>
            <a:ext cx="1291092" cy="224171"/>
          </a:xfrm>
          <a:prstGeom prst="rect">
            <a:avLst/>
          </a:prstGeom>
          <a:ln w="12700">
            <a:miter lim="400000"/>
          </a:ln>
        </p:spPr>
      </p:pic>
    </p:spTree>
    <p:extLst>
      <p:ext uri="{BB962C8B-B14F-4D97-AF65-F5344CB8AC3E}">
        <p14:creationId xmlns:p14="http://schemas.microsoft.com/office/powerpoint/2010/main" val="1619522719"/>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191402207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2"/>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9237014" cy="5200439"/>
          </a:xfrm>
          <a:prstGeom prst="rect">
            <a:avLst/>
          </a:prstGeom>
        </p:spPr>
      </p:pic>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89"/>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3"/>
            <a:ext cx="1291092" cy="224171"/>
          </a:xfrm>
          <a:prstGeom prst="rect">
            <a:avLst/>
          </a:prstGeom>
          <a:ln w="12700">
            <a:miter lim="400000"/>
          </a:ln>
        </p:spPr>
      </p:pic>
    </p:spTree>
    <p:extLst>
      <p:ext uri="{BB962C8B-B14F-4D97-AF65-F5344CB8AC3E}">
        <p14:creationId xmlns:p14="http://schemas.microsoft.com/office/powerpoint/2010/main" val="3523065903"/>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章节页">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stretch>
            <a:fillRect/>
          </a:stretch>
        </p:blipFill>
        <p:spPr>
          <a:xfrm>
            <a:off x="1" y="0"/>
            <a:ext cx="9142401" cy="5143500"/>
          </a:xfrm>
          <a:prstGeom prst="rect">
            <a:avLst/>
          </a:prstGeom>
          <a:ln w="12700">
            <a:miter lim="400000"/>
          </a:ln>
        </p:spPr>
      </p:pic>
      <p:sp>
        <p:nvSpPr>
          <p:cNvPr id="7" name="Shape 175"/>
          <p:cNvSpPr/>
          <p:nvPr userDrawn="1"/>
        </p:nvSpPr>
        <p:spPr>
          <a:xfrm>
            <a:off x="2103528" y="2636837"/>
            <a:ext cx="1724990" cy="41226"/>
          </a:xfrm>
          <a:prstGeom prst="rect">
            <a:avLst/>
          </a:prstGeom>
          <a:solidFill>
            <a:srgbClr val="0F96E6"/>
          </a:solidFill>
          <a:ln w="12700">
            <a:miter lim="400000"/>
          </a:ln>
        </p:spPr>
        <p:txBody>
          <a:bodyPr lIns="19050" tIns="19050" rIns="19050" bIns="19050" anchor="ctr"/>
          <a:lstStyle/>
          <a:p>
            <a:pPr>
              <a:defRPr sz="3200">
                <a:solidFill>
                  <a:srgbClr val="FFFFFF"/>
                </a:solidFill>
              </a:defRPr>
            </a:pPr>
            <a:endParaRPr sz="1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3">
            <a:alphaModFix amt="69004"/>
          </a:blip>
          <a:stretch>
            <a:fillRect/>
          </a:stretch>
        </p:blipFill>
        <p:spPr>
          <a:xfrm>
            <a:off x="2116392" y="2446388"/>
            <a:ext cx="1724990" cy="87527"/>
          </a:xfrm>
          <a:prstGeom prst="rect">
            <a:avLst/>
          </a:prstGeom>
          <a:ln w="12700">
            <a:miter lim="400000"/>
          </a:ln>
        </p:spPr>
      </p:pic>
    </p:spTree>
    <p:extLst>
      <p:ext uri="{BB962C8B-B14F-4D97-AF65-F5344CB8AC3E}">
        <p14:creationId xmlns:p14="http://schemas.microsoft.com/office/powerpoint/2010/main" val="52916275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空白-无logo">
    <p:spTree>
      <p:nvGrpSpPr>
        <p:cNvPr id="1" name=""/>
        <p:cNvGrpSpPr/>
        <p:nvPr/>
      </p:nvGrpSpPr>
      <p:grpSpPr>
        <a:xfrm>
          <a:off x="0" y="0"/>
          <a:ext cx="0" cy="0"/>
          <a:chOff x="0" y="0"/>
          <a:chExt cx="0" cy="0"/>
        </a:xfrm>
      </p:grpSpPr>
      <p:pic>
        <p:nvPicPr>
          <p:cNvPr id="4" name="图片 3" descr="Artboard Copy 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spTree>
    <p:extLst>
      <p:ext uri="{BB962C8B-B14F-4D97-AF65-F5344CB8AC3E}">
        <p14:creationId xmlns:p14="http://schemas.microsoft.com/office/powerpoint/2010/main" val="2038842243"/>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1594744199"/>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标题">
    <p:spTree>
      <p:nvGrpSpPr>
        <p:cNvPr id="1" name=""/>
        <p:cNvGrpSpPr/>
        <p:nvPr/>
      </p:nvGrpSpPr>
      <p:grpSpPr>
        <a:xfrm>
          <a:off x="0" y="0"/>
          <a:ext cx="0" cy="0"/>
          <a:chOff x="0" y="0"/>
          <a:chExt cx="0" cy="0"/>
        </a:xfrm>
      </p:grpSpPr>
      <p:pic>
        <p:nvPicPr>
          <p:cNvPr id="5" name="图片 4" descr="Artboard Copy 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pic>
        <p:nvPicPr>
          <p:cNvPr id="8" name="未标题-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9056" y="4725058"/>
            <a:ext cx="1448337" cy="251473"/>
          </a:xfrm>
          <a:prstGeom prst="rect">
            <a:avLst/>
          </a:prstGeom>
          <a:ln w="12700">
            <a:miter lim="400000"/>
          </a:ln>
        </p:spPr>
      </p:pic>
      <p:pic>
        <p:nvPicPr>
          <p:cNvPr id="7" name="pasted-image.pdf"/>
          <p:cNvPicPr>
            <a:picLocks noChangeAspect="1"/>
          </p:cNvPicPr>
          <p:nvPr userDrawn="1"/>
        </p:nvPicPr>
        <p:blipFill>
          <a:blip r:embed="rId4"/>
          <a:stretch>
            <a:fillRect/>
          </a:stretch>
        </p:blipFill>
        <p:spPr>
          <a:xfrm>
            <a:off x="272091" y="260223"/>
            <a:ext cx="71438" cy="342900"/>
          </a:xfrm>
          <a:prstGeom prst="rect">
            <a:avLst/>
          </a:prstGeom>
          <a:ln w="12700">
            <a:miter lim="400000"/>
          </a:ln>
        </p:spPr>
      </p:pic>
      <p:sp>
        <p:nvSpPr>
          <p:cNvPr id="2" name="标题 1"/>
          <p:cNvSpPr>
            <a:spLocks noGrp="1"/>
          </p:cNvSpPr>
          <p:nvPr>
            <p:ph type="title" hasCustomPrompt="1"/>
          </p:nvPr>
        </p:nvSpPr>
        <p:spPr>
          <a:xfrm>
            <a:off x="454702" y="223430"/>
            <a:ext cx="5214625" cy="409306"/>
          </a:xfrm>
          <a:prstGeom prst="rect">
            <a:avLst/>
          </a:prstGeom>
        </p:spPr>
        <p:txBody>
          <a:bodyPr vert="horz"/>
          <a:lstStyle>
            <a:lvl1pPr algn="l">
              <a:def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Tree>
    <p:extLst>
      <p:ext uri="{BB962C8B-B14F-4D97-AF65-F5344CB8AC3E}">
        <p14:creationId xmlns:p14="http://schemas.microsoft.com/office/powerpoint/2010/main" val="2466849203"/>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pic>
        <p:nvPicPr>
          <p:cNvPr id="5" name="图片 4" descr="Artboard Copy 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pic>
        <p:nvPicPr>
          <p:cNvPr id="7" name="pasted-image.pdf"/>
          <p:cNvPicPr>
            <a:picLocks noChangeAspect="1"/>
          </p:cNvPicPr>
          <p:nvPr userDrawn="1"/>
        </p:nvPicPr>
        <p:blipFill>
          <a:blip r:embed="rId3"/>
          <a:stretch>
            <a:fillRect/>
          </a:stretch>
        </p:blipFill>
        <p:spPr>
          <a:xfrm>
            <a:off x="272091" y="260223"/>
            <a:ext cx="71438" cy="342900"/>
          </a:xfrm>
          <a:prstGeom prst="rect">
            <a:avLst/>
          </a:prstGeom>
          <a:ln w="12700">
            <a:miter lim="400000"/>
          </a:ln>
        </p:spPr>
      </p:pic>
      <p:sp>
        <p:nvSpPr>
          <p:cNvPr id="2" name="标题 1"/>
          <p:cNvSpPr>
            <a:spLocks noGrp="1"/>
          </p:cNvSpPr>
          <p:nvPr>
            <p:ph type="title" hasCustomPrompt="1"/>
          </p:nvPr>
        </p:nvSpPr>
        <p:spPr>
          <a:xfrm>
            <a:off x="454702" y="223430"/>
            <a:ext cx="5214625" cy="409306"/>
          </a:xfrm>
          <a:prstGeom prst="rect">
            <a:avLst/>
          </a:prstGeom>
        </p:spPr>
        <p:txBody>
          <a:bodyPr vert="horz"/>
          <a:lstStyle>
            <a:lvl1pPr algn="l">
              <a:def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Tree>
    <p:extLst>
      <p:ext uri="{BB962C8B-B14F-4D97-AF65-F5344CB8AC3E}">
        <p14:creationId xmlns:p14="http://schemas.microsoft.com/office/powerpoint/2010/main" val="55394150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标题+项目符号">
    <p:spTree>
      <p:nvGrpSpPr>
        <p:cNvPr id="1" name=""/>
        <p:cNvGrpSpPr/>
        <p:nvPr/>
      </p:nvGrpSpPr>
      <p:grpSpPr>
        <a:xfrm>
          <a:off x="0" y="0"/>
          <a:ext cx="0" cy="0"/>
          <a:chOff x="0" y="0"/>
          <a:chExt cx="0" cy="0"/>
        </a:xfrm>
      </p:grpSpPr>
      <p:pic>
        <p:nvPicPr>
          <p:cNvPr id="69" name="pasted-image.pdf"/>
          <p:cNvPicPr>
            <a:picLocks noChangeAspect="1"/>
          </p:cNvPicPr>
          <p:nvPr/>
        </p:nvPicPr>
        <p:blipFill>
          <a:blip r:embed="rId2"/>
          <a:stretch>
            <a:fillRect/>
          </a:stretch>
        </p:blipFill>
        <p:spPr>
          <a:xfrm>
            <a:off x="0" y="0"/>
            <a:ext cx="9142401" cy="5143500"/>
          </a:xfrm>
          <a:prstGeom prst="rect">
            <a:avLst/>
          </a:prstGeom>
          <a:ln w="12700">
            <a:miter lim="400000"/>
          </a:ln>
        </p:spPr>
      </p:pic>
      <p:sp>
        <p:nvSpPr>
          <p:cNvPr id="70" name="Shape 70"/>
          <p:cNvSpPr>
            <a:spLocks noGrp="1"/>
          </p:cNvSpPr>
          <p:nvPr>
            <p:ph type="body" sz="quarter" idx="13"/>
          </p:nvPr>
        </p:nvSpPr>
        <p:spPr>
          <a:xfrm>
            <a:off x="1045473" y="15382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1" name="Shape 71"/>
          <p:cNvSpPr>
            <a:spLocks noGrp="1"/>
          </p:cNvSpPr>
          <p:nvPr>
            <p:ph type="body" sz="quarter" idx="14"/>
          </p:nvPr>
        </p:nvSpPr>
        <p:spPr>
          <a:xfrm>
            <a:off x="859735" y="1195182"/>
            <a:ext cx="6195005" cy="461663"/>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2" name="Shape 72"/>
          <p:cNvSpPr>
            <a:spLocks noGrp="1"/>
          </p:cNvSpPr>
          <p:nvPr>
            <p:ph type="body" sz="quarter" idx="15"/>
          </p:nvPr>
        </p:nvSpPr>
        <p:spPr>
          <a:xfrm>
            <a:off x="1045473" y="2605025"/>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3" name="Shape 73"/>
          <p:cNvSpPr>
            <a:spLocks noGrp="1"/>
          </p:cNvSpPr>
          <p:nvPr>
            <p:ph type="body" sz="quarter" idx="16"/>
          </p:nvPr>
        </p:nvSpPr>
        <p:spPr>
          <a:xfrm>
            <a:off x="859735" y="2290557"/>
            <a:ext cx="6195005" cy="461663"/>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pic>
        <p:nvPicPr>
          <p:cNvPr id="74" name="未标题-2.png"/>
          <p:cNvPicPr>
            <a:picLocks noChangeAspect="1"/>
          </p:cNvPicPr>
          <p:nvPr/>
        </p:nvPicPr>
        <p:blipFill>
          <a:blip r:embed="rId3"/>
          <a:stretch>
            <a:fillRect/>
          </a:stretch>
        </p:blipFill>
        <p:spPr>
          <a:xfrm>
            <a:off x="7529055" y="4725056"/>
            <a:ext cx="1448337" cy="251473"/>
          </a:xfrm>
          <a:prstGeom prst="rect">
            <a:avLst/>
          </a:prstGeom>
          <a:ln w="12700">
            <a:miter lim="400000"/>
          </a:ln>
        </p:spPr>
      </p:pic>
      <p:sp>
        <p:nvSpPr>
          <p:cNvPr id="75" name="Shape 75"/>
          <p:cNvSpPr>
            <a:spLocks noGrp="1"/>
          </p:cNvSpPr>
          <p:nvPr>
            <p:ph type="body" sz="quarter" idx="17"/>
          </p:nvPr>
        </p:nvSpPr>
        <p:spPr>
          <a:xfrm>
            <a:off x="1045473" y="3600388"/>
            <a:ext cx="7207751" cy="517063"/>
          </a:xfrm>
          <a:prstGeom prst="rect">
            <a:avLst/>
          </a:prstGeom>
        </p:spPr>
        <p:txBody>
          <a:bodyPr lIns="91439" tIns="91439" rIns="91439" bIns="91439" anchor="t">
            <a:spAutoFit/>
          </a:bodyPr>
          <a:lstStyle>
            <a:lvl1pPr marL="0" indent="0" defTabSz="685800">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t>此处为内容文字，此处为内容文字，此处为内容文字，此处为内容文字，此处为内容文字，此处为内容文字，此处为内容文字，此处为内容文字，此处为内容文字，此处为内容文字，此处为内容文字。</a:t>
            </a:r>
          </a:p>
        </p:txBody>
      </p:sp>
      <p:sp>
        <p:nvSpPr>
          <p:cNvPr id="76" name="Shape 76"/>
          <p:cNvSpPr>
            <a:spLocks noGrp="1"/>
          </p:cNvSpPr>
          <p:nvPr>
            <p:ph type="body" sz="quarter" idx="18"/>
          </p:nvPr>
        </p:nvSpPr>
        <p:spPr>
          <a:xfrm>
            <a:off x="859735" y="3290682"/>
            <a:ext cx="6195005" cy="461663"/>
          </a:xfrm>
          <a:prstGeom prst="rect">
            <a:avLst/>
          </a:prstGeom>
        </p:spPr>
        <p:txBody>
          <a:bodyPr wrap="square" lIns="91439" tIns="91439" rIns="91439" bIns="91439" anchor="t">
            <a:spAutoFit/>
          </a:bodyPr>
          <a:lstStyle>
            <a:lvl1pPr marL="185208" indent="-185208" defTabSz="685800">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9" name="Shape 79"/>
          <p:cNvSpPr>
            <a:spLocks noGrp="1"/>
          </p:cNvSpPr>
          <p:nvPr>
            <p:ph type="sldNum" sz="quarter" idx="2"/>
          </p:nvPr>
        </p:nvSpPr>
        <p:spPr>
          <a:xfrm>
            <a:off x="4475931" y="4878958"/>
            <a:ext cx="185442" cy="191691"/>
          </a:xfrm>
          <a:prstGeom prst="rect">
            <a:avLst/>
          </a:prstGeom>
        </p:spPr>
        <p:txBody>
          <a:bodyPr lIns="71437" tIns="71437" rIns="71437" bIns="71437"/>
          <a:lstStyle>
            <a:lvl1pPr defTabSz="308074"/>
          </a:lstStyle>
          <a:p>
            <a:fld id="{86CB4B4D-7CA3-9044-876B-883B54F8677D}" type="slidenum">
              <a:t>‹#›</a:t>
            </a:fld>
            <a:endParaRPr/>
          </a:p>
        </p:txBody>
      </p:sp>
      <p:pic>
        <p:nvPicPr>
          <p:cNvPr id="13" name="pasted-image.pdf"/>
          <p:cNvPicPr>
            <a:picLocks noChangeAspect="1"/>
          </p:cNvPicPr>
          <p:nvPr userDrawn="1"/>
        </p:nvPicPr>
        <p:blipFill>
          <a:blip r:embed="rId4"/>
          <a:stretch>
            <a:fillRect/>
          </a:stretch>
        </p:blipFill>
        <p:spPr>
          <a:xfrm>
            <a:off x="820731" y="561975"/>
            <a:ext cx="71438" cy="342900"/>
          </a:xfrm>
          <a:prstGeom prst="rect">
            <a:avLst/>
          </a:prstGeom>
          <a:ln w="12700">
            <a:miter lim="400000"/>
          </a:ln>
        </p:spPr>
      </p:pic>
      <p:sp>
        <p:nvSpPr>
          <p:cNvPr id="15" name="标题 2"/>
          <p:cNvSpPr>
            <a:spLocks noGrp="1"/>
          </p:cNvSpPr>
          <p:nvPr>
            <p:ph type="title" hasCustomPrompt="1"/>
          </p:nvPr>
        </p:nvSpPr>
        <p:spPr>
          <a:xfrm>
            <a:off x="1024847" y="521164"/>
            <a:ext cx="6029893" cy="374320"/>
          </a:xfrm>
        </p:spPr>
        <p:txBody>
          <a:bodyPr vert="horz">
            <a:normAutofit/>
          </a:bodyPr>
          <a:lstStyle>
            <a:lvl1pPr algn="l">
              <a:defRPr kumimoji="0"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defRPr>
            </a:lvl1pPr>
          </a:lstStyle>
          <a:p>
            <a:r>
              <a:rPr kumimoji="1" lang="zh-CN" altLang="en-US" dirty="0"/>
              <a:t>点击此处添加文字标题</a:t>
            </a:r>
          </a:p>
        </p:txBody>
      </p:sp>
    </p:spTree>
    <p:extLst>
      <p:ext uri="{BB962C8B-B14F-4D97-AF65-F5344CB8AC3E}">
        <p14:creationId xmlns:p14="http://schemas.microsoft.com/office/powerpoint/2010/main" val="316282557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空白">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246CC-4832-40CC-8663-36DC80E44F1F}" type="datetimeFigureOut">
              <a:rPr lang="zh-CN" altLang="en-US" smtClean="0">
                <a:solidFill>
                  <a:prstClr val="black">
                    <a:tint val="75000"/>
                  </a:prstClr>
                </a:solidFill>
                <a:latin typeface="Calibri"/>
                <a:ea typeface="宋体"/>
              </a:rPr>
              <a:pPr/>
              <a:t>2022/8/9</a:t>
            </a:fld>
            <a:endParaRPr lang="zh-CN" altLang="en-US">
              <a:solidFill>
                <a:prstClr val="black">
                  <a:tint val="75000"/>
                </a:prstClr>
              </a:solidFill>
              <a:latin typeface="Calibri"/>
              <a:ea typeface="宋体"/>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4" name="Slide Number Placeholder 3"/>
          <p:cNvSpPr>
            <a:spLocks noGrp="1"/>
          </p:cNvSpPr>
          <p:nvPr>
            <p:ph type="sldNum" sz="quarter" idx="12"/>
          </p:nvPr>
        </p:nvSpPr>
        <p:spPr/>
        <p:txBody>
          <a:bodyPr/>
          <a:lstStyle/>
          <a:p>
            <a:fld id="{682A1B75-4821-4C50-BA36-87B17D61FF29}"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41007640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3"/>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3"/>
            <a:ext cx="9237014" cy="5200439"/>
          </a:xfrm>
          <a:prstGeom prst="rect">
            <a:avLst/>
          </a:prstGeom>
        </p:spPr>
      </p:pic>
      <p:sp>
        <p:nvSpPr>
          <p:cNvPr id="7" name="Shape 150"/>
          <p:cNvSpPr/>
          <p:nvPr userDrawn="1"/>
        </p:nvSpPr>
        <p:spPr>
          <a:xfrm>
            <a:off x="565555" y="611188"/>
            <a:ext cx="1724990" cy="41226"/>
          </a:xfrm>
          <a:prstGeom prst="rect">
            <a:avLst/>
          </a:prstGeom>
          <a:solidFill>
            <a:srgbClr val="0F96E6"/>
          </a:solidFill>
          <a:ln w="12700">
            <a:miter lim="400000"/>
          </a:ln>
        </p:spPr>
        <p:txBody>
          <a:bodyPr lIns="19045" tIns="19045" rIns="19045" bIns="19045" anchor="ctr"/>
          <a:lstStyle/>
          <a:p>
            <a:pPr defTabSz="309470">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91"/>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5"/>
            <a:ext cx="1291092" cy="224171"/>
          </a:xfrm>
          <a:prstGeom prst="rect">
            <a:avLst/>
          </a:prstGeom>
          <a:ln w="12700">
            <a:miter lim="400000"/>
          </a:ln>
        </p:spPr>
      </p:pic>
    </p:spTree>
    <p:extLst>
      <p:ext uri="{BB962C8B-B14F-4D97-AF65-F5344CB8AC3E}">
        <p14:creationId xmlns:p14="http://schemas.microsoft.com/office/powerpoint/2010/main" val="5548347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章节页">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stretch>
            <a:fillRect/>
          </a:stretch>
        </p:blipFill>
        <p:spPr>
          <a:xfrm>
            <a:off x="1" y="0"/>
            <a:ext cx="9142401" cy="5143500"/>
          </a:xfrm>
          <a:prstGeom prst="rect">
            <a:avLst/>
          </a:prstGeom>
          <a:ln w="12700">
            <a:miter lim="400000"/>
          </a:ln>
        </p:spPr>
      </p:pic>
      <p:sp>
        <p:nvSpPr>
          <p:cNvPr id="7" name="Shape 175"/>
          <p:cNvSpPr/>
          <p:nvPr userDrawn="1"/>
        </p:nvSpPr>
        <p:spPr>
          <a:xfrm>
            <a:off x="2103528" y="2636837"/>
            <a:ext cx="1724990" cy="41226"/>
          </a:xfrm>
          <a:prstGeom prst="rect">
            <a:avLst/>
          </a:prstGeom>
          <a:solidFill>
            <a:srgbClr val="0F96E6"/>
          </a:solidFill>
          <a:ln w="12700">
            <a:miter lim="400000"/>
          </a:ln>
        </p:spPr>
        <p:txBody>
          <a:bodyPr lIns="19050" tIns="19050" rIns="19050" bIns="19050" anchor="ctr"/>
          <a:lstStyle/>
          <a:p>
            <a:pPr>
              <a:defRPr sz="3200">
                <a:solidFill>
                  <a:srgbClr val="FFFFFF"/>
                </a:solidFill>
              </a:defRPr>
            </a:pPr>
            <a:endParaRPr sz="1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3">
            <a:alphaModFix amt="69004"/>
          </a:blip>
          <a:stretch>
            <a:fillRect/>
          </a:stretch>
        </p:blipFill>
        <p:spPr>
          <a:xfrm>
            <a:off x="2116392" y="2446388"/>
            <a:ext cx="1724990" cy="87527"/>
          </a:xfrm>
          <a:prstGeom prst="rect">
            <a:avLst/>
          </a:prstGeom>
          <a:ln w="12700">
            <a:miter lim="400000"/>
          </a:ln>
        </p:spPr>
      </p:pic>
    </p:spTree>
    <p:extLst>
      <p:ext uri="{BB962C8B-B14F-4D97-AF65-F5344CB8AC3E}">
        <p14:creationId xmlns:p14="http://schemas.microsoft.com/office/powerpoint/2010/main" val="2544527024"/>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stretch>
            <a:fillRect/>
          </a:stretch>
        </p:blipFill>
        <p:spPr>
          <a:xfrm>
            <a:off x="2" y="0"/>
            <a:ext cx="9142401" cy="5143500"/>
          </a:xfrm>
          <a:prstGeom prst="rect">
            <a:avLst/>
          </a:prstGeom>
          <a:ln w="12700">
            <a:miter lim="400000"/>
          </a:ln>
        </p:spPr>
      </p:pic>
      <p:sp>
        <p:nvSpPr>
          <p:cNvPr id="7" name="Shape 175"/>
          <p:cNvSpPr/>
          <p:nvPr userDrawn="1"/>
        </p:nvSpPr>
        <p:spPr>
          <a:xfrm>
            <a:off x="2103528" y="2636837"/>
            <a:ext cx="1724990" cy="41226"/>
          </a:xfrm>
          <a:prstGeom prst="rect">
            <a:avLst/>
          </a:prstGeom>
          <a:solidFill>
            <a:srgbClr val="0F96E6"/>
          </a:solidFill>
          <a:ln w="12700">
            <a:miter lim="400000"/>
          </a:ln>
        </p:spPr>
        <p:txBody>
          <a:bodyPr lIns="19045" tIns="19045" rIns="19045" bIns="19045" anchor="ctr"/>
          <a:lstStyle/>
          <a:p>
            <a:pPr>
              <a:defRPr sz="3200">
                <a:solidFill>
                  <a:srgbClr val="FFFFFF"/>
                </a:solidFill>
              </a:defRPr>
            </a:pPr>
            <a:endParaRPr sz="1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3">
            <a:alphaModFix amt="69004"/>
          </a:blip>
          <a:stretch>
            <a:fillRect/>
          </a:stretch>
        </p:blipFill>
        <p:spPr>
          <a:xfrm>
            <a:off x="2116392" y="2446390"/>
            <a:ext cx="1724990" cy="87527"/>
          </a:xfrm>
          <a:prstGeom prst="rect">
            <a:avLst/>
          </a:prstGeom>
          <a:ln w="12700">
            <a:miter lim="400000"/>
          </a:ln>
        </p:spPr>
      </p:pic>
    </p:spTree>
    <p:extLst>
      <p:ext uri="{BB962C8B-B14F-4D97-AF65-F5344CB8AC3E}">
        <p14:creationId xmlns:p14="http://schemas.microsoft.com/office/powerpoint/2010/main" val="4233592765"/>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71551"/>
            <a:ext cx="8229600" cy="3888432"/>
          </a:xfrm>
        </p:spPr>
        <p:txBody>
          <a:bodyPr/>
          <a:lstStyle>
            <a:lvl1pPr>
              <a:defRPr>
                <a:latin typeface="+mn-ea"/>
                <a:ea typeface="+mn-ea"/>
                <a:cs typeface="Adobe 宋体 Std L"/>
              </a:defRPr>
            </a:lvl1pPr>
            <a:lvl2pPr>
              <a:defRPr>
                <a:latin typeface="+mn-ea"/>
                <a:ea typeface="+mn-ea"/>
                <a:cs typeface="Adobe 宋体 Std L"/>
              </a:defRPr>
            </a:lvl2pPr>
            <a:lvl3pPr>
              <a:defRPr>
                <a:latin typeface="+mn-ea"/>
                <a:ea typeface="+mn-ea"/>
                <a:cs typeface="Adobe 宋体 Std L"/>
              </a:defRPr>
            </a:lvl3pPr>
            <a:lvl4pPr>
              <a:defRPr>
                <a:latin typeface="+mn-ea"/>
                <a:ea typeface="+mn-ea"/>
                <a:cs typeface="Adobe 宋体 Std L"/>
              </a:defRPr>
            </a:lvl4pPr>
            <a:lvl5pPr>
              <a:defRPr>
                <a:latin typeface="+mn-ea"/>
                <a:ea typeface="+mn-ea"/>
                <a:cs typeface="Adobe 宋体 Std L"/>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9" name="pasted-image.pdf"/>
          <p:cNvPicPr>
            <a:picLocks noChangeAspect="1"/>
          </p:cNvPicPr>
          <p:nvPr userDrawn="1"/>
        </p:nvPicPr>
        <p:blipFill>
          <a:blip r:embed="rId2"/>
          <a:stretch>
            <a:fillRect/>
          </a:stretch>
        </p:blipFill>
        <p:spPr>
          <a:xfrm>
            <a:off x="272091" y="260223"/>
            <a:ext cx="71438" cy="342900"/>
          </a:xfrm>
          <a:prstGeom prst="rect">
            <a:avLst/>
          </a:prstGeom>
          <a:ln w="12700">
            <a:miter lim="400000"/>
          </a:ln>
        </p:spPr>
      </p:pic>
      <p:sp>
        <p:nvSpPr>
          <p:cNvPr id="12" name="标题 1"/>
          <p:cNvSpPr>
            <a:spLocks noGrp="1"/>
          </p:cNvSpPr>
          <p:nvPr>
            <p:ph type="title" hasCustomPrompt="1"/>
          </p:nvPr>
        </p:nvSpPr>
        <p:spPr>
          <a:xfrm>
            <a:off x="454704" y="223431"/>
            <a:ext cx="5214625" cy="409306"/>
          </a:xfrm>
          <a:prstGeom prst="rect">
            <a:avLst/>
          </a:prstGeom>
        </p:spPr>
        <p:txBody>
          <a:bodyPr vert="horz"/>
          <a:lstStyle>
            <a:lvl1pPr algn="l">
              <a:def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Tree>
    <p:extLst>
      <p:ext uri="{BB962C8B-B14F-4D97-AF65-F5344CB8AC3E}">
        <p14:creationId xmlns:p14="http://schemas.microsoft.com/office/powerpoint/2010/main" val="15590250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22485466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3"/>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3"/>
            <a:ext cx="9237014" cy="5200439"/>
          </a:xfrm>
          <a:prstGeom prst="rect">
            <a:avLst/>
          </a:prstGeom>
        </p:spPr>
      </p:pic>
      <p:sp>
        <p:nvSpPr>
          <p:cNvPr id="7" name="Shape 150"/>
          <p:cNvSpPr/>
          <p:nvPr userDrawn="1"/>
        </p:nvSpPr>
        <p:spPr>
          <a:xfrm>
            <a:off x="565555" y="611188"/>
            <a:ext cx="1724990" cy="41226"/>
          </a:xfrm>
          <a:prstGeom prst="rect">
            <a:avLst/>
          </a:prstGeom>
          <a:solidFill>
            <a:srgbClr val="0F96E6"/>
          </a:solidFill>
          <a:ln w="12700">
            <a:miter lim="400000"/>
          </a:ln>
        </p:spPr>
        <p:txBody>
          <a:bodyPr lIns="19045" tIns="19045" rIns="19045" bIns="19045" anchor="ctr"/>
          <a:lstStyle/>
          <a:p>
            <a:pPr defTabSz="309470">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91"/>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5"/>
            <a:ext cx="1291092" cy="224171"/>
          </a:xfrm>
          <a:prstGeom prst="rect">
            <a:avLst/>
          </a:prstGeom>
          <a:ln w="12700">
            <a:miter lim="400000"/>
          </a:ln>
        </p:spPr>
      </p:pic>
    </p:spTree>
    <p:extLst>
      <p:ext uri="{BB962C8B-B14F-4D97-AF65-F5344CB8AC3E}">
        <p14:creationId xmlns:p14="http://schemas.microsoft.com/office/powerpoint/2010/main" val="369418968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章节页">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stretch>
            <a:fillRect/>
          </a:stretch>
        </p:blipFill>
        <p:spPr>
          <a:xfrm>
            <a:off x="2" y="0"/>
            <a:ext cx="9142401" cy="5143500"/>
          </a:xfrm>
          <a:prstGeom prst="rect">
            <a:avLst/>
          </a:prstGeom>
          <a:ln w="12700">
            <a:miter lim="400000"/>
          </a:ln>
        </p:spPr>
      </p:pic>
      <p:sp>
        <p:nvSpPr>
          <p:cNvPr id="7" name="Shape 175"/>
          <p:cNvSpPr/>
          <p:nvPr userDrawn="1"/>
        </p:nvSpPr>
        <p:spPr>
          <a:xfrm>
            <a:off x="2103528" y="2636837"/>
            <a:ext cx="1724990" cy="41226"/>
          </a:xfrm>
          <a:prstGeom prst="rect">
            <a:avLst/>
          </a:prstGeom>
          <a:solidFill>
            <a:srgbClr val="0F96E6"/>
          </a:solidFill>
          <a:ln w="12700">
            <a:miter lim="400000"/>
          </a:ln>
        </p:spPr>
        <p:txBody>
          <a:bodyPr lIns="19045" tIns="19045" rIns="19045" bIns="19045" anchor="ctr"/>
          <a:lstStyle/>
          <a:p>
            <a:pPr>
              <a:defRPr sz="3200">
                <a:solidFill>
                  <a:srgbClr val="FFFFFF"/>
                </a:solidFill>
              </a:defRPr>
            </a:pPr>
            <a:endParaRPr sz="1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3">
            <a:alphaModFix amt="69004"/>
          </a:blip>
          <a:stretch>
            <a:fillRect/>
          </a:stretch>
        </p:blipFill>
        <p:spPr>
          <a:xfrm>
            <a:off x="2116392" y="2446390"/>
            <a:ext cx="1724990" cy="87527"/>
          </a:xfrm>
          <a:prstGeom prst="rect">
            <a:avLst/>
          </a:prstGeom>
          <a:ln w="12700">
            <a:miter lim="400000"/>
          </a:ln>
        </p:spPr>
      </p:pic>
    </p:spTree>
    <p:extLst>
      <p:ext uri="{BB962C8B-B14F-4D97-AF65-F5344CB8AC3E}">
        <p14:creationId xmlns:p14="http://schemas.microsoft.com/office/powerpoint/2010/main" val="75085521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无logo">
    <p:spTree>
      <p:nvGrpSpPr>
        <p:cNvPr id="1" name=""/>
        <p:cNvGrpSpPr/>
        <p:nvPr/>
      </p:nvGrpSpPr>
      <p:grpSpPr>
        <a:xfrm>
          <a:off x="0" y="0"/>
          <a:ext cx="0" cy="0"/>
          <a:chOff x="0" y="0"/>
          <a:chExt cx="0" cy="0"/>
        </a:xfrm>
      </p:grpSpPr>
      <p:pic>
        <p:nvPicPr>
          <p:cNvPr id="4" name="图片 3" descr="Artboard Copy 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spTree>
    <p:extLst>
      <p:ext uri="{BB962C8B-B14F-4D97-AF65-F5344CB8AC3E}">
        <p14:creationId xmlns:p14="http://schemas.microsoft.com/office/powerpoint/2010/main" val="219590443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1662927576"/>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标题">
    <p:spTree>
      <p:nvGrpSpPr>
        <p:cNvPr id="1" name=""/>
        <p:cNvGrpSpPr/>
        <p:nvPr/>
      </p:nvGrpSpPr>
      <p:grpSpPr>
        <a:xfrm>
          <a:off x="0" y="0"/>
          <a:ext cx="0" cy="0"/>
          <a:chOff x="0" y="0"/>
          <a:chExt cx="0" cy="0"/>
        </a:xfrm>
      </p:grpSpPr>
      <p:pic>
        <p:nvPicPr>
          <p:cNvPr id="5" name="图片 4" descr="Artboard Copy 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pic>
        <p:nvPicPr>
          <p:cNvPr id="8" name="未标题-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9058" y="4725060"/>
            <a:ext cx="1448337" cy="251473"/>
          </a:xfrm>
          <a:prstGeom prst="rect">
            <a:avLst/>
          </a:prstGeom>
          <a:ln w="12700">
            <a:miter lim="400000"/>
          </a:ln>
        </p:spPr>
      </p:pic>
      <p:pic>
        <p:nvPicPr>
          <p:cNvPr id="7" name="pasted-image.pdf"/>
          <p:cNvPicPr>
            <a:picLocks noChangeAspect="1"/>
          </p:cNvPicPr>
          <p:nvPr userDrawn="1"/>
        </p:nvPicPr>
        <p:blipFill>
          <a:blip r:embed="rId4"/>
          <a:stretch>
            <a:fillRect/>
          </a:stretch>
        </p:blipFill>
        <p:spPr>
          <a:xfrm>
            <a:off x="272091" y="260223"/>
            <a:ext cx="71438" cy="342900"/>
          </a:xfrm>
          <a:prstGeom prst="rect">
            <a:avLst/>
          </a:prstGeom>
          <a:ln w="12700">
            <a:miter lim="400000"/>
          </a:ln>
        </p:spPr>
      </p:pic>
      <p:sp>
        <p:nvSpPr>
          <p:cNvPr id="2" name="标题 1"/>
          <p:cNvSpPr>
            <a:spLocks noGrp="1"/>
          </p:cNvSpPr>
          <p:nvPr>
            <p:ph type="title" hasCustomPrompt="1"/>
          </p:nvPr>
        </p:nvSpPr>
        <p:spPr>
          <a:xfrm>
            <a:off x="454704" y="223431"/>
            <a:ext cx="5214625" cy="409306"/>
          </a:xfrm>
          <a:prstGeom prst="rect">
            <a:avLst/>
          </a:prstGeom>
        </p:spPr>
        <p:txBody>
          <a:bodyPr vert="horz"/>
          <a:lstStyle>
            <a:lvl1pPr algn="l">
              <a:def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Tree>
    <p:extLst>
      <p:ext uri="{BB962C8B-B14F-4D97-AF65-F5344CB8AC3E}">
        <p14:creationId xmlns:p14="http://schemas.microsoft.com/office/powerpoint/2010/main" val="4007986140"/>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pic>
        <p:nvPicPr>
          <p:cNvPr id="5" name="图片 4" descr="Artboard Copy 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pic>
        <p:nvPicPr>
          <p:cNvPr id="7" name="pasted-image.pdf"/>
          <p:cNvPicPr>
            <a:picLocks noChangeAspect="1"/>
          </p:cNvPicPr>
          <p:nvPr userDrawn="1"/>
        </p:nvPicPr>
        <p:blipFill>
          <a:blip r:embed="rId3"/>
          <a:stretch>
            <a:fillRect/>
          </a:stretch>
        </p:blipFill>
        <p:spPr>
          <a:xfrm>
            <a:off x="272091" y="260223"/>
            <a:ext cx="71438" cy="342900"/>
          </a:xfrm>
          <a:prstGeom prst="rect">
            <a:avLst/>
          </a:prstGeom>
          <a:ln w="12700">
            <a:miter lim="400000"/>
          </a:ln>
        </p:spPr>
      </p:pic>
      <p:sp>
        <p:nvSpPr>
          <p:cNvPr id="2" name="标题 1"/>
          <p:cNvSpPr>
            <a:spLocks noGrp="1"/>
          </p:cNvSpPr>
          <p:nvPr>
            <p:ph type="title" hasCustomPrompt="1"/>
          </p:nvPr>
        </p:nvSpPr>
        <p:spPr>
          <a:xfrm>
            <a:off x="454704" y="223431"/>
            <a:ext cx="5214625" cy="409306"/>
          </a:xfrm>
          <a:prstGeom prst="rect">
            <a:avLst/>
          </a:prstGeom>
        </p:spPr>
        <p:txBody>
          <a:bodyPr vert="horz"/>
          <a:lstStyle>
            <a:lvl1pPr algn="l">
              <a:def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Tree>
    <p:extLst>
      <p:ext uri="{BB962C8B-B14F-4D97-AF65-F5344CB8AC3E}">
        <p14:creationId xmlns:p14="http://schemas.microsoft.com/office/powerpoint/2010/main" val="835724302"/>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标题+项目符号">
    <p:spTree>
      <p:nvGrpSpPr>
        <p:cNvPr id="1" name=""/>
        <p:cNvGrpSpPr/>
        <p:nvPr/>
      </p:nvGrpSpPr>
      <p:grpSpPr>
        <a:xfrm>
          <a:off x="0" y="0"/>
          <a:ext cx="0" cy="0"/>
          <a:chOff x="0" y="0"/>
          <a:chExt cx="0" cy="0"/>
        </a:xfrm>
      </p:grpSpPr>
      <p:pic>
        <p:nvPicPr>
          <p:cNvPr id="69" name="pasted-image.pdf"/>
          <p:cNvPicPr>
            <a:picLocks noChangeAspect="1"/>
          </p:cNvPicPr>
          <p:nvPr/>
        </p:nvPicPr>
        <p:blipFill>
          <a:blip r:embed="rId2"/>
          <a:stretch>
            <a:fillRect/>
          </a:stretch>
        </p:blipFill>
        <p:spPr>
          <a:xfrm>
            <a:off x="0" y="0"/>
            <a:ext cx="9142401" cy="5143500"/>
          </a:xfrm>
          <a:prstGeom prst="rect">
            <a:avLst/>
          </a:prstGeom>
          <a:ln w="12700">
            <a:miter lim="400000"/>
          </a:ln>
        </p:spPr>
      </p:pic>
      <p:sp>
        <p:nvSpPr>
          <p:cNvPr id="70" name="Shape 70"/>
          <p:cNvSpPr>
            <a:spLocks noGrp="1"/>
          </p:cNvSpPr>
          <p:nvPr>
            <p:ph type="body" sz="quarter" idx="13"/>
          </p:nvPr>
        </p:nvSpPr>
        <p:spPr>
          <a:xfrm>
            <a:off x="1045475" y="1538226"/>
            <a:ext cx="7207751" cy="502956"/>
          </a:xfrm>
          <a:prstGeom prst="rect">
            <a:avLst/>
          </a:prstGeom>
        </p:spPr>
        <p:txBody>
          <a:bodyPr lIns="91439" tIns="91439" rIns="91439" bIns="91439" anchor="t">
            <a:spAutoFit/>
          </a:bodyPr>
          <a:lstStyle>
            <a:lvl1pPr marL="0" indent="0" defTabSz="685628">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1" name="Shape 71"/>
          <p:cNvSpPr>
            <a:spLocks noGrp="1"/>
          </p:cNvSpPr>
          <p:nvPr>
            <p:ph type="body" sz="quarter" idx="14"/>
          </p:nvPr>
        </p:nvSpPr>
        <p:spPr>
          <a:xfrm>
            <a:off x="859735" y="1195182"/>
            <a:ext cx="6195005" cy="369330"/>
          </a:xfrm>
          <a:prstGeom prst="rect">
            <a:avLst/>
          </a:prstGeom>
        </p:spPr>
        <p:txBody>
          <a:bodyPr wrap="square" lIns="91439" tIns="91439" rIns="91439" bIns="91439" anchor="t">
            <a:spAutoFit/>
          </a:bodyPr>
          <a:lstStyle>
            <a:lvl1pPr marL="185162" indent="-185162" defTabSz="685628">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2" name="Shape 72"/>
          <p:cNvSpPr>
            <a:spLocks noGrp="1"/>
          </p:cNvSpPr>
          <p:nvPr>
            <p:ph type="body" sz="quarter" idx="15"/>
          </p:nvPr>
        </p:nvSpPr>
        <p:spPr>
          <a:xfrm>
            <a:off x="1045475" y="2605026"/>
            <a:ext cx="7207751" cy="502956"/>
          </a:xfrm>
          <a:prstGeom prst="rect">
            <a:avLst/>
          </a:prstGeom>
        </p:spPr>
        <p:txBody>
          <a:bodyPr lIns="91439" tIns="91439" rIns="91439" bIns="91439" anchor="t">
            <a:spAutoFit/>
          </a:bodyPr>
          <a:lstStyle>
            <a:lvl1pPr marL="0" indent="0" defTabSz="685628">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3" name="Shape 73"/>
          <p:cNvSpPr>
            <a:spLocks noGrp="1"/>
          </p:cNvSpPr>
          <p:nvPr>
            <p:ph type="body" sz="quarter" idx="16"/>
          </p:nvPr>
        </p:nvSpPr>
        <p:spPr>
          <a:xfrm>
            <a:off x="859735" y="2290558"/>
            <a:ext cx="6195005" cy="369330"/>
          </a:xfrm>
          <a:prstGeom prst="rect">
            <a:avLst/>
          </a:prstGeom>
        </p:spPr>
        <p:txBody>
          <a:bodyPr wrap="square" lIns="91439" tIns="91439" rIns="91439" bIns="91439" anchor="t">
            <a:spAutoFit/>
          </a:bodyPr>
          <a:lstStyle>
            <a:lvl1pPr marL="185162" indent="-185162" defTabSz="685628">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pic>
        <p:nvPicPr>
          <p:cNvPr id="74" name="未标题-2.png"/>
          <p:cNvPicPr>
            <a:picLocks noChangeAspect="1"/>
          </p:cNvPicPr>
          <p:nvPr/>
        </p:nvPicPr>
        <p:blipFill>
          <a:blip r:embed="rId3"/>
          <a:stretch>
            <a:fillRect/>
          </a:stretch>
        </p:blipFill>
        <p:spPr>
          <a:xfrm>
            <a:off x="7529057" y="4725058"/>
            <a:ext cx="1448337" cy="251473"/>
          </a:xfrm>
          <a:prstGeom prst="rect">
            <a:avLst/>
          </a:prstGeom>
          <a:ln w="12700">
            <a:miter lim="400000"/>
          </a:ln>
        </p:spPr>
      </p:pic>
      <p:sp>
        <p:nvSpPr>
          <p:cNvPr id="75" name="Shape 75"/>
          <p:cNvSpPr>
            <a:spLocks noGrp="1"/>
          </p:cNvSpPr>
          <p:nvPr>
            <p:ph type="body" sz="quarter" idx="17"/>
          </p:nvPr>
        </p:nvSpPr>
        <p:spPr>
          <a:xfrm>
            <a:off x="1045475" y="3600390"/>
            <a:ext cx="7207751" cy="502956"/>
          </a:xfrm>
          <a:prstGeom prst="rect">
            <a:avLst/>
          </a:prstGeom>
        </p:spPr>
        <p:txBody>
          <a:bodyPr lIns="91439" tIns="91439" rIns="91439" bIns="91439" anchor="t">
            <a:spAutoFit/>
          </a:bodyPr>
          <a:lstStyle>
            <a:lvl1pPr marL="0" indent="0" defTabSz="685628">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t>此处为内容文字，此处为内容文字，此处为内容文字，此处为内容文字，此处为内容文字，此处为内容文字，此处为内容文字，此处为内容文字，此处为内容文字，此处为内容文字，此处为内容文字。</a:t>
            </a:r>
          </a:p>
        </p:txBody>
      </p:sp>
      <p:sp>
        <p:nvSpPr>
          <p:cNvPr id="76" name="Shape 76"/>
          <p:cNvSpPr>
            <a:spLocks noGrp="1"/>
          </p:cNvSpPr>
          <p:nvPr>
            <p:ph type="body" sz="quarter" idx="18"/>
          </p:nvPr>
        </p:nvSpPr>
        <p:spPr>
          <a:xfrm>
            <a:off x="859735" y="3290682"/>
            <a:ext cx="6195005" cy="369330"/>
          </a:xfrm>
          <a:prstGeom prst="rect">
            <a:avLst/>
          </a:prstGeom>
        </p:spPr>
        <p:txBody>
          <a:bodyPr wrap="square" lIns="91439" tIns="91439" rIns="91439" bIns="91439" anchor="t">
            <a:spAutoFit/>
          </a:bodyPr>
          <a:lstStyle>
            <a:lvl1pPr marL="185162" indent="-185162" defTabSz="685628">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9" name="Shape 79"/>
          <p:cNvSpPr>
            <a:spLocks noGrp="1"/>
          </p:cNvSpPr>
          <p:nvPr>
            <p:ph type="sldNum" sz="quarter" idx="2"/>
          </p:nvPr>
        </p:nvSpPr>
        <p:spPr>
          <a:xfrm>
            <a:off x="4475931" y="4878959"/>
            <a:ext cx="185442" cy="191691"/>
          </a:xfrm>
          <a:prstGeom prst="rect">
            <a:avLst/>
          </a:prstGeom>
        </p:spPr>
        <p:txBody>
          <a:bodyPr lIns="71437" tIns="71437" rIns="71437" bIns="71437"/>
          <a:lstStyle>
            <a:lvl1pPr defTabSz="307997"/>
          </a:lstStyle>
          <a:p>
            <a:fld id="{86CB4B4D-7CA3-9044-876B-883B54F8677D}" type="slidenum">
              <a:t>‹#›</a:t>
            </a:fld>
            <a:endParaRPr/>
          </a:p>
        </p:txBody>
      </p:sp>
      <p:pic>
        <p:nvPicPr>
          <p:cNvPr id="13" name="pasted-image.pdf"/>
          <p:cNvPicPr>
            <a:picLocks noChangeAspect="1"/>
          </p:cNvPicPr>
          <p:nvPr userDrawn="1"/>
        </p:nvPicPr>
        <p:blipFill>
          <a:blip r:embed="rId4"/>
          <a:stretch>
            <a:fillRect/>
          </a:stretch>
        </p:blipFill>
        <p:spPr>
          <a:xfrm>
            <a:off x="820731" y="561975"/>
            <a:ext cx="71438" cy="342900"/>
          </a:xfrm>
          <a:prstGeom prst="rect">
            <a:avLst/>
          </a:prstGeom>
          <a:ln w="12700">
            <a:miter lim="400000"/>
          </a:ln>
        </p:spPr>
      </p:pic>
      <p:sp>
        <p:nvSpPr>
          <p:cNvPr id="15" name="标题 2"/>
          <p:cNvSpPr>
            <a:spLocks noGrp="1"/>
          </p:cNvSpPr>
          <p:nvPr>
            <p:ph type="title" hasCustomPrompt="1"/>
          </p:nvPr>
        </p:nvSpPr>
        <p:spPr>
          <a:xfrm>
            <a:off x="1024847" y="521165"/>
            <a:ext cx="6029893" cy="374320"/>
          </a:xfrm>
        </p:spPr>
        <p:txBody>
          <a:bodyPr vert="horz">
            <a:normAutofit/>
          </a:bodyPr>
          <a:lstStyle>
            <a:lvl1pPr algn="l">
              <a:defRPr kumimoji="0" lang="zh-CN" altLang="en-US" sz="1799" b="0" i="0" u="none" strike="noStrike" cap="none" spc="0" normalizeH="0" baseline="0" dirty="0">
                <a:ln>
                  <a:noFill/>
                </a:ln>
                <a:solidFill>
                  <a:srgbClr val="3B3439"/>
                </a:solidFill>
                <a:effectLst/>
                <a:uFillTx/>
                <a:latin typeface="Microsoft YaHei"/>
                <a:ea typeface="Microsoft YaHei"/>
                <a:cs typeface="Microsoft YaHei"/>
                <a:sym typeface="Microsoft YaHei"/>
              </a:defRPr>
            </a:lvl1pPr>
          </a:lstStyle>
          <a:p>
            <a:r>
              <a:rPr kumimoji="1" lang="zh-CN" altLang="en-US" dirty="0"/>
              <a:t>点击此处添加文字标题</a:t>
            </a:r>
          </a:p>
        </p:txBody>
      </p:sp>
    </p:spTree>
    <p:extLst>
      <p:ext uri="{BB962C8B-B14F-4D97-AF65-F5344CB8AC3E}">
        <p14:creationId xmlns:p14="http://schemas.microsoft.com/office/powerpoint/2010/main" val="22740423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无logo">
    <p:spTree>
      <p:nvGrpSpPr>
        <p:cNvPr id="1" name=""/>
        <p:cNvGrpSpPr/>
        <p:nvPr/>
      </p:nvGrpSpPr>
      <p:grpSpPr>
        <a:xfrm>
          <a:off x="0" y="0"/>
          <a:ext cx="0" cy="0"/>
          <a:chOff x="0" y="0"/>
          <a:chExt cx="0" cy="0"/>
        </a:xfrm>
      </p:grpSpPr>
      <p:pic>
        <p:nvPicPr>
          <p:cNvPr id="4" name="图片 3" descr="Artboard Copy 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spTree>
    <p:extLst>
      <p:ext uri="{BB962C8B-B14F-4D97-AF65-F5344CB8AC3E}">
        <p14:creationId xmlns:p14="http://schemas.microsoft.com/office/powerpoint/2010/main" val="1528008938"/>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3"/>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3"/>
            <a:ext cx="9237014" cy="5200439"/>
          </a:xfrm>
          <a:prstGeom prst="rect">
            <a:avLst/>
          </a:prstGeom>
        </p:spPr>
      </p:pic>
      <p:sp>
        <p:nvSpPr>
          <p:cNvPr id="7" name="Shape 150"/>
          <p:cNvSpPr/>
          <p:nvPr userDrawn="1"/>
        </p:nvSpPr>
        <p:spPr>
          <a:xfrm>
            <a:off x="565555" y="611188"/>
            <a:ext cx="1724990" cy="41226"/>
          </a:xfrm>
          <a:prstGeom prst="rect">
            <a:avLst/>
          </a:prstGeom>
          <a:solidFill>
            <a:srgbClr val="0F96E6"/>
          </a:solidFill>
          <a:ln w="12700">
            <a:miter lim="400000"/>
          </a:ln>
        </p:spPr>
        <p:txBody>
          <a:bodyPr lIns="19045" tIns="19045" rIns="19045" bIns="19045" anchor="ctr"/>
          <a:lstStyle/>
          <a:p>
            <a:pPr defTabSz="309470">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91"/>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5"/>
            <a:ext cx="1291092" cy="224171"/>
          </a:xfrm>
          <a:prstGeom prst="rect">
            <a:avLst/>
          </a:prstGeom>
          <a:ln w="12700">
            <a:miter lim="400000"/>
          </a:ln>
        </p:spPr>
      </p:pic>
    </p:spTree>
    <p:extLst>
      <p:ext uri="{BB962C8B-B14F-4D97-AF65-F5344CB8AC3E}">
        <p14:creationId xmlns:p14="http://schemas.microsoft.com/office/powerpoint/2010/main" val="265542079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stretch>
            <a:fillRect/>
          </a:stretch>
        </p:blipFill>
        <p:spPr>
          <a:xfrm>
            <a:off x="2" y="0"/>
            <a:ext cx="9142401" cy="5143500"/>
          </a:xfrm>
          <a:prstGeom prst="rect">
            <a:avLst/>
          </a:prstGeom>
          <a:ln w="12700">
            <a:miter lim="400000"/>
          </a:ln>
        </p:spPr>
      </p:pic>
      <p:sp>
        <p:nvSpPr>
          <p:cNvPr id="7" name="Shape 175"/>
          <p:cNvSpPr/>
          <p:nvPr userDrawn="1"/>
        </p:nvSpPr>
        <p:spPr>
          <a:xfrm>
            <a:off x="2103528" y="2636837"/>
            <a:ext cx="1724990" cy="41226"/>
          </a:xfrm>
          <a:prstGeom prst="rect">
            <a:avLst/>
          </a:prstGeom>
          <a:solidFill>
            <a:srgbClr val="0F96E6"/>
          </a:solidFill>
          <a:ln w="12700">
            <a:miter lim="400000"/>
          </a:ln>
        </p:spPr>
        <p:txBody>
          <a:bodyPr lIns="19045" tIns="19045" rIns="19045" bIns="19045" anchor="ctr"/>
          <a:lstStyle/>
          <a:p>
            <a:pPr>
              <a:defRPr sz="3200">
                <a:solidFill>
                  <a:srgbClr val="FFFFFF"/>
                </a:solidFill>
              </a:defRPr>
            </a:pPr>
            <a:endParaRPr sz="1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3">
            <a:alphaModFix amt="69004"/>
          </a:blip>
          <a:stretch>
            <a:fillRect/>
          </a:stretch>
        </p:blipFill>
        <p:spPr>
          <a:xfrm>
            <a:off x="2116392" y="2446390"/>
            <a:ext cx="1724990" cy="87527"/>
          </a:xfrm>
          <a:prstGeom prst="rect">
            <a:avLst/>
          </a:prstGeom>
          <a:ln w="12700">
            <a:miter lim="400000"/>
          </a:ln>
        </p:spPr>
      </p:pic>
    </p:spTree>
    <p:extLst>
      <p:ext uri="{BB962C8B-B14F-4D97-AF65-F5344CB8AC3E}">
        <p14:creationId xmlns:p14="http://schemas.microsoft.com/office/powerpoint/2010/main" val="1746946745"/>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71551"/>
            <a:ext cx="8229600" cy="3888432"/>
          </a:xfrm>
        </p:spPr>
        <p:txBody>
          <a:bodyPr/>
          <a:lstStyle>
            <a:lvl1pPr>
              <a:defRPr>
                <a:latin typeface="+mn-ea"/>
                <a:ea typeface="+mn-ea"/>
                <a:cs typeface="Adobe 宋体 Std L"/>
              </a:defRPr>
            </a:lvl1pPr>
            <a:lvl2pPr>
              <a:defRPr>
                <a:latin typeface="+mn-ea"/>
                <a:ea typeface="+mn-ea"/>
                <a:cs typeface="Adobe 宋体 Std L"/>
              </a:defRPr>
            </a:lvl2pPr>
            <a:lvl3pPr>
              <a:defRPr>
                <a:latin typeface="+mn-ea"/>
                <a:ea typeface="+mn-ea"/>
                <a:cs typeface="Adobe 宋体 Std L"/>
              </a:defRPr>
            </a:lvl3pPr>
            <a:lvl4pPr>
              <a:defRPr>
                <a:latin typeface="+mn-ea"/>
                <a:ea typeface="+mn-ea"/>
                <a:cs typeface="Adobe 宋体 Std L"/>
              </a:defRPr>
            </a:lvl4pPr>
            <a:lvl5pPr>
              <a:defRPr>
                <a:latin typeface="+mn-ea"/>
                <a:ea typeface="+mn-ea"/>
                <a:cs typeface="Adobe 宋体 Std L"/>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pic>
        <p:nvPicPr>
          <p:cNvPr id="9" name="pasted-image.pdf"/>
          <p:cNvPicPr>
            <a:picLocks noChangeAspect="1"/>
          </p:cNvPicPr>
          <p:nvPr userDrawn="1"/>
        </p:nvPicPr>
        <p:blipFill>
          <a:blip r:embed="rId2"/>
          <a:stretch>
            <a:fillRect/>
          </a:stretch>
        </p:blipFill>
        <p:spPr>
          <a:xfrm>
            <a:off x="272091" y="260223"/>
            <a:ext cx="71438" cy="342900"/>
          </a:xfrm>
          <a:prstGeom prst="rect">
            <a:avLst/>
          </a:prstGeom>
          <a:ln w="12700">
            <a:miter lim="400000"/>
          </a:ln>
        </p:spPr>
      </p:pic>
      <p:sp>
        <p:nvSpPr>
          <p:cNvPr id="12" name="标题 1"/>
          <p:cNvSpPr>
            <a:spLocks noGrp="1"/>
          </p:cNvSpPr>
          <p:nvPr>
            <p:ph type="title" hasCustomPrompt="1"/>
          </p:nvPr>
        </p:nvSpPr>
        <p:spPr>
          <a:xfrm>
            <a:off x="454704" y="223431"/>
            <a:ext cx="5214625" cy="409306"/>
          </a:xfrm>
          <a:prstGeom prst="rect">
            <a:avLst/>
          </a:prstGeom>
        </p:spPr>
        <p:txBody>
          <a:bodyPr vert="horz"/>
          <a:lstStyle>
            <a:lvl1pPr algn="l">
              <a:def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Tree>
    <p:extLst>
      <p:ext uri="{BB962C8B-B14F-4D97-AF65-F5344CB8AC3E}">
        <p14:creationId xmlns:p14="http://schemas.microsoft.com/office/powerpoint/2010/main" val="36618114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345645967"/>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3"/>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3"/>
            <a:ext cx="9237014" cy="5200439"/>
          </a:xfrm>
          <a:prstGeom prst="rect">
            <a:avLst/>
          </a:prstGeom>
        </p:spPr>
      </p:pic>
      <p:sp>
        <p:nvSpPr>
          <p:cNvPr id="7" name="Shape 150"/>
          <p:cNvSpPr/>
          <p:nvPr userDrawn="1"/>
        </p:nvSpPr>
        <p:spPr>
          <a:xfrm>
            <a:off x="565555" y="611188"/>
            <a:ext cx="1724990" cy="41226"/>
          </a:xfrm>
          <a:prstGeom prst="rect">
            <a:avLst/>
          </a:prstGeom>
          <a:solidFill>
            <a:srgbClr val="0F96E6"/>
          </a:solidFill>
          <a:ln w="12700">
            <a:miter lim="400000"/>
          </a:ln>
        </p:spPr>
        <p:txBody>
          <a:bodyPr lIns="19045" tIns="19045" rIns="19045" bIns="19045" anchor="ctr"/>
          <a:lstStyle/>
          <a:p>
            <a:pPr defTabSz="309470">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91"/>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5"/>
            <a:ext cx="1291092" cy="224171"/>
          </a:xfrm>
          <a:prstGeom prst="rect">
            <a:avLst/>
          </a:prstGeom>
          <a:ln w="12700">
            <a:miter lim="400000"/>
          </a:ln>
        </p:spPr>
      </p:pic>
    </p:spTree>
    <p:extLst>
      <p:ext uri="{BB962C8B-B14F-4D97-AF65-F5344CB8AC3E}">
        <p14:creationId xmlns:p14="http://schemas.microsoft.com/office/powerpoint/2010/main" val="327371387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章节页">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stretch>
            <a:fillRect/>
          </a:stretch>
        </p:blipFill>
        <p:spPr>
          <a:xfrm>
            <a:off x="2" y="0"/>
            <a:ext cx="9142401" cy="5143500"/>
          </a:xfrm>
          <a:prstGeom prst="rect">
            <a:avLst/>
          </a:prstGeom>
          <a:ln w="12700">
            <a:miter lim="400000"/>
          </a:ln>
        </p:spPr>
      </p:pic>
      <p:sp>
        <p:nvSpPr>
          <p:cNvPr id="7" name="Shape 175"/>
          <p:cNvSpPr/>
          <p:nvPr userDrawn="1"/>
        </p:nvSpPr>
        <p:spPr>
          <a:xfrm>
            <a:off x="2103528" y="2636837"/>
            <a:ext cx="1724990" cy="41226"/>
          </a:xfrm>
          <a:prstGeom prst="rect">
            <a:avLst/>
          </a:prstGeom>
          <a:solidFill>
            <a:srgbClr val="0F96E6"/>
          </a:solidFill>
          <a:ln w="12700">
            <a:miter lim="400000"/>
          </a:ln>
        </p:spPr>
        <p:txBody>
          <a:bodyPr lIns="19045" tIns="19045" rIns="19045" bIns="19045" anchor="ctr"/>
          <a:lstStyle/>
          <a:p>
            <a:pPr>
              <a:defRPr sz="3200">
                <a:solidFill>
                  <a:srgbClr val="FFFFFF"/>
                </a:solidFill>
              </a:defRPr>
            </a:pPr>
            <a:endParaRPr sz="1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3">
            <a:alphaModFix amt="69004"/>
          </a:blip>
          <a:stretch>
            <a:fillRect/>
          </a:stretch>
        </p:blipFill>
        <p:spPr>
          <a:xfrm>
            <a:off x="2116392" y="2446390"/>
            <a:ext cx="1724990" cy="87527"/>
          </a:xfrm>
          <a:prstGeom prst="rect">
            <a:avLst/>
          </a:prstGeom>
          <a:ln w="12700">
            <a:miter lim="400000"/>
          </a:ln>
        </p:spPr>
      </p:pic>
    </p:spTree>
    <p:extLst>
      <p:ext uri="{BB962C8B-B14F-4D97-AF65-F5344CB8AC3E}">
        <p14:creationId xmlns:p14="http://schemas.microsoft.com/office/powerpoint/2010/main" val="1147295110"/>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空白-无logo">
    <p:spTree>
      <p:nvGrpSpPr>
        <p:cNvPr id="1" name=""/>
        <p:cNvGrpSpPr/>
        <p:nvPr/>
      </p:nvGrpSpPr>
      <p:grpSpPr>
        <a:xfrm>
          <a:off x="0" y="0"/>
          <a:ext cx="0" cy="0"/>
          <a:chOff x="0" y="0"/>
          <a:chExt cx="0" cy="0"/>
        </a:xfrm>
      </p:grpSpPr>
      <p:pic>
        <p:nvPicPr>
          <p:cNvPr id="4" name="图片 3" descr="Artboard Copy 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spTree>
    <p:extLst>
      <p:ext uri="{BB962C8B-B14F-4D97-AF65-F5344CB8AC3E}">
        <p14:creationId xmlns:p14="http://schemas.microsoft.com/office/powerpoint/2010/main" val="17950160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424964886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标题">
    <p:spTree>
      <p:nvGrpSpPr>
        <p:cNvPr id="1" name=""/>
        <p:cNvGrpSpPr/>
        <p:nvPr/>
      </p:nvGrpSpPr>
      <p:grpSpPr>
        <a:xfrm>
          <a:off x="0" y="0"/>
          <a:ext cx="0" cy="0"/>
          <a:chOff x="0" y="0"/>
          <a:chExt cx="0" cy="0"/>
        </a:xfrm>
      </p:grpSpPr>
      <p:pic>
        <p:nvPicPr>
          <p:cNvPr id="5" name="图片 4" descr="Artboard Copy 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pic>
        <p:nvPicPr>
          <p:cNvPr id="8" name="未标题-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9058" y="4725060"/>
            <a:ext cx="1448337" cy="251473"/>
          </a:xfrm>
          <a:prstGeom prst="rect">
            <a:avLst/>
          </a:prstGeom>
          <a:ln w="12700">
            <a:miter lim="400000"/>
          </a:ln>
        </p:spPr>
      </p:pic>
      <p:pic>
        <p:nvPicPr>
          <p:cNvPr id="7" name="pasted-image.pdf"/>
          <p:cNvPicPr>
            <a:picLocks noChangeAspect="1"/>
          </p:cNvPicPr>
          <p:nvPr userDrawn="1"/>
        </p:nvPicPr>
        <p:blipFill>
          <a:blip r:embed="rId4"/>
          <a:stretch>
            <a:fillRect/>
          </a:stretch>
        </p:blipFill>
        <p:spPr>
          <a:xfrm>
            <a:off x="272091" y="260223"/>
            <a:ext cx="71438" cy="342900"/>
          </a:xfrm>
          <a:prstGeom prst="rect">
            <a:avLst/>
          </a:prstGeom>
          <a:ln w="12700">
            <a:miter lim="400000"/>
          </a:ln>
        </p:spPr>
      </p:pic>
      <p:sp>
        <p:nvSpPr>
          <p:cNvPr id="2" name="标题 1"/>
          <p:cNvSpPr>
            <a:spLocks noGrp="1"/>
          </p:cNvSpPr>
          <p:nvPr>
            <p:ph type="title" hasCustomPrompt="1"/>
          </p:nvPr>
        </p:nvSpPr>
        <p:spPr>
          <a:xfrm>
            <a:off x="454704" y="223431"/>
            <a:ext cx="5214625" cy="409306"/>
          </a:xfrm>
          <a:prstGeom prst="rect">
            <a:avLst/>
          </a:prstGeom>
        </p:spPr>
        <p:txBody>
          <a:bodyPr vert="horz"/>
          <a:lstStyle>
            <a:lvl1pPr algn="l">
              <a:def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Tree>
    <p:extLst>
      <p:ext uri="{BB962C8B-B14F-4D97-AF65-F5344CB8AC3E}">
        <p14:creationId xmlns:p14="http://schemas.microsoft.com/office/powerpoint/2010/main" val="258649834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pic>
        <p:nvPicPr>
          <p:cNvPr id="5" name="图片 4" descr="Artboard Copy 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pic>
        <p:nvPicPr>
          <p:cNvPr id="7" name="pasted-image.pdf"/>
          <p:cNvPicPr>
            <a:picLocks noChangeAspect="1"/>
          </p:cNvPicPr>
          <p:nvPr userDrawn="1"/>
        </p:nvPicPr>
        <p:blipFill>
          <a:blip r:embed="rId3"/>
          <a:stretch>
            <a:fillRect/>
          </a:stretch>
        </p:blipFill>
        <p:spPr>
          <a:xfrm>
            <a:off x="272091" y="260223"/>
            <a:ext cx="71438" cy="342900"/>
          </a:xfrm>
          <a:prstGeom prst="rect">
            <a:avLst/>
          </a:prstGeom>
          <a:ln w="12700">
            <a:miter lim="400000"/>
          </a:ln>
        </p:spPr>
      </p:pic>
      <p:sp>
        <p:nvSpPr>
          <p:cNvPr id="2" name="标题 1"/>
          <p:cNvSpPr>
            <a:spLocks noGrp="1"/>
          </p:cNvSpPr>
          <p:nvPr>
            <p:ph type="title" hasCustomPrompt="1"/>
          </p:nvPr>
        </p:nvSpPr>
        <p:spPr>
          <a:xfrm>
            <a:off x="454704" y="223431"/>
            <a:ext cx="5214625" cy="409306"/>
          </a:xfrm>
          <a:prstGeom prst="rect">
            <a:avLst/>
          </a:prstGeom>
        </p:spPr>
        <p:txBody>
          <a:bodyPr vert="horz"/>
          <a:lstStyle>
            <a:lvl1pPr algn="l">
              <a:def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799"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Tree>
    <p:extLst>
      <p:ext uri="{BB962C8B-B14F-4D97-AF65-F5344CB8AC3E}">
        <p14:creationId xmlns:p14="http://schemas.microsoft.com/office/powerpoint/2010/main" val="238983321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2874447381"/>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标题+项目符号">
    <p:spTree>
      <p:nvGrpSpPr>
        <p:cNvPr id="1" name=""/>
        <p:cNvGrpSpPr/>
        <p:nvPr/>
      </p:nvGrpSpPr>
      <p:grpSpPr>
        <a:xfrm>
          <a:off x="0" y="0"/>
          <a:ext cx="0" cy="0"/>
          <a:chOff x="0" y="0"/>
          <a:chExt cx="0" cy="0"/>
        </a:xfrm>
      </p:grpSpPr>
      <p:pic>
        <p:nvPicPr>
          <p:cNvPr id="69" name="pasted-image.pdf"/>
          <p:cNvPicPr>
            <a:picLocks noChangeAspect="1"/>
          </p:cNvPicPr>
          <p:nvPr/>
        </p:nvPicPr>
        <p:blipFill>
          <a:blip r:embed="rId2"/>
          <a:stretch>
            <a:fillRect/>
          </a:stretch>
        </p:blipFill>
        <p:spPr>
          <a:xfrm>
            <a:off x="0" y="0"/>
            <a:ext cx="9142401" cy="5143500"/>
          </a:xfrm>
          <a:prstGeom prst="rect">
            <a:avLst/>
          </a:prstGeom>
          <a:ln w="12700">
            <a:miter lim="400000"/>
          </a:ln>
        </p:spPr>
      </p:pic>
      <p:sp>
        <p:nvSpPr>
          <p:cNvPr id="70" name="Shape 70"/>
          <p:cNvSpPr>
            <a:spLocks noGrp="1"/>
          </p:cNvSpPr>
          <p:nvPr>
            <p:ph type="body" sz="quarter" idx="13"/>
          </p:nvPr>
        </p:nvSpPr>
        <p:spPr>
          <a:xfrm>
            <a:off x="1045475" y="1538226"/>
            <a:ext cx="7207751" cy="502956"/>
          </a:xfrm>
          <a:prstGeom prst="rect">
            <a:avLst/>
          </a:prstGeom>
        </p:spPr>
        <p:txBody>
          <a:bodyPr lIns="91439" tIns="91439" rIns="91439" bIns="91439" anchor="t">
            <a:spAutoFit/>
          </a:bodyPr>
          <a:lstStyle>
            <a:lvl1pPr marL="0" indent="0" defTabSz="685628">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1" name="Shape 71"/>
          <p:cNvSpPr>
            <a:spLocks noGrp="1"/>
          </p:cNvSpPr>
          <p:nvPr>
            <p:ph type="body" sz="quarter" idx="14"/>
          </p:nvPr>
        </p:nvSpPr>
        <p:spPr>
          <a:xfrm>
            <a:off x="859735" y="1195182"/>
            <a:ext cx="6195005" cy="369330"/>
          </a:xfrm>
          <a:prstGeom prst="rect">
            <a:avLst/>
          </a:prstGeom>
        </p:spPr>
        <p:txBody>
          <a:bodyPr wrap="square" lIns="91439" tIns="91439" rIns="91439" bIns="91439" anchor="t">
            <a:spAutoFit/>
          </a:bodyPr>
          <a:lstStyle>
            <a:lvl1pPr marL="185162" indent="-185162" defTabSz="685628">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2" name="Shape 72"/>
          <p:cNvSpPr>
            <a:spLocks noGrp="1"/>
          </p:cNvSpPr>
          <p:nvPr>
            <p:ph type="body" sz="quarter" idx="15"/>
          </p:nvPr>
        </p:nvSpPr>
        <p:spPr>
          <a:xfrm>
            <a:off x="1045475" y="2605026"/>
            <a:ext cx="7207751" cy="502956"/>
          </a:xfrm>
          <a:prstGeom prst="rect">
            <a:avLst/>
          </a:prstGeom>
        </p:spPr>
        <p:txBody>
          <a:bodyPr lIns="91439" tIns="91439" rIns="91439" bIns="91439" anchor="t">
            <a:spAutoFit/>
          </a:bodyPr>
          <a:lstStyle>
            <a:lvl1pPr marL="0" indent="0" defTabSz="685628">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rPr dirty="0"/>
              <a:t>此处为内容文字，此处为内容文字，此处为内容文字，此处为内容文字，此处为内容文字，此处为内容文字，此处为内容文字，此处为内容文字，此处为内容文字，此处为内容文字，此处为内容文字。</a:t>
            </a:r>
          </a:p>
        </p:txBody>
      </p:sp>
      <p:sp>
        <p:nvSpPr>
          <p:cNvPr id="73" name="Shape 73"/>
          <p:cNvSpPr>
            <a:spLocks noGrp="1"/>
          </p:cNvSpPr>
          <p:nvPr>
            <p:ph type="body" sz="quarter" idx="16"/>
          </p:nvPr>
        </p:nvSpPr>
        <p:spPr>
          <a:xfrm>
            <a:off x="859735" y="2290558"/>
            <a:ext cx="6195005" cy="369330"/>
          </a:xfrm>
          <a:prstGeom prst="rect">
            <a:avLst/>
          </a:prstGeom>
        </p:spPr>
        <p:txBody>
          <a:bodyPr wrap="square" lIns="91439" tIns="91439" rIns="91439" bIns="91439" anchor="t">
            <a:spAutoFit/>
          </a:bodyPr>
          <a:lstStyle>
            <a:lvl1pPr marL="185162" indent="-185162" defTabSz="685628">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pic>
        <p:nvPicPr>
          <p:cNvPr id="74" name="未标题-2.png"/>
          <p:cNvPicPr>
            <a:picLocks noChangeAspect="1"/>
          </p:cNvPicPr>
          <p:nvPr/>
        </p:nvPicPr>
        <p:blipFill>
          <a:blip r:embed="rId3"/>
          <a:stretch>
            <a:fillRect/>
          </a:stretch>
        </p:blipFill>
        <p:spPr>
          <a:xfrm>
            <a:off x="7529057" y="4725058"/>
            <a:ext cx="1448337" cy="251473"/>
          </a:xfrm>
          <a:prstGeom prst="rect">
            <a:avLst/>
          </a:prstGeom>
          <a:ln w="12700">
            <a:miter lim="400000"/>
          </a:ln>
        </p:spPr>
      </p:pic>
      <p:sp>
        <p:nvSpPr>
          <p:cNvPr id="75" name="Shape 75"/>
          <p:cNvSpPr>
            <a:spLocks noGrp="1"/>
          </p:cNvSpPr>
          <p:nvPr>
            <p:ph type="body" sz="quarter" idx="17"/>
          </p:nvPr>
        </p:nvSpPr>
        <p:spPr>
          <a:xfrm>
            <a:off x="1045475" y="3600390"/>
            <a:ext cx="7207751" cy="502956"/>
          </a:xfrm>
          <a:prstGeom prst="rect">
            <a:avLst/>
          </a:prstGeom>
        </p:spPr>
        <p:txBody>
          <a:bodyPr lIns="91439" tIns="91439" rIns="91439" bIns="91439" anchor="t">
            <a:spAutoFit/>
          </a:bodyPr>
          <a:lstStyle>
            <a:lvl1pPr marL="0" indent="0" defTabSz="685628">
              <a:lnSpc>
                <a:spcPct val="120000"/>
              </a:lnSpc>
              <a:spcBef>
                <a:spcPts val="0"/>
              </a:spcBef>
              <a:buSzTx/>
              <a:buNone/>
              <a:defRPr sz="900">
                <a:solidFill>
                  <a:srgbClr val="3B3439"/>
                </a:solidFill>
                <a:latin typeface="Microsoft YaHei"/>
                <a:ea typeface="Microsoft YaHei"/>
                <a:cs typeface="Microsoft YaHei"/>
                <a:sym typeface="Microsoft YaHei"/>
              </a:defRPr>
            </a:lvl1pPr>
          </a:lstStyle>
          <a:p>
            <a:r>
              <a:t>此处为内容文字，此处为内容文字，此处为内容文字，此处为内容文字，此处为内容文字，此处为内容文字，此处为内容文字，此处为内容文字，此处为内容文字，此处为内容文字，此处为内容文字。</a:t>
            </a:r>
          </a:p>
        </p:txBody>
      </p:sp>
      <p:sp>
        <p:nvSpPr>
          <p:cNvPr id="76" name="Shape 76"/>
          <p:cNvSpPr>
            <a:spLocks noGrp="1"/>
          </p:cNvSpPr>
          <p:nvPr>
            <p:ph type="body" sz="quarter" idx="18"/>
          </p:nvPr>
        </p:nvSpPr>
        <p:spPr>
          <a:xfrm>
            <a:off x="859735" y="3290682"/>
            <a:ext cx="6195005" cy="369330"/>
          </a:xfrm>
          <a:prstGeom prst="rect">
            <a:avLst/>
          </a:prstGeom>
        </p:spPr>
        <p:txBody>
          <a:bodyPr wrap="square" lIns="91439" tIns="91439" rIns="91439" bIns="91439" anchor="t">
            <a:spAutoFit/>
          </a:bodyPr>
          <a:lstStyle>
            <a:lvl1pPr marL="185162" indent="-185162" defTabSz="685628">
              <a:spcBef>
                <a:spcPts val="0"/>
              </a:spcBef>
              <a:defRPr sz="1200">
                <a:solidFill>
                  <a:srgbClr val="3B3439"/>
                </a:solidFill>
                <a:latin typeface="Microsoft YaHei"/>
                <a:ea typeface="Microsoft YaHei"/>
                <a:cs typeface="Microsoft YaHei"/>
                <a:sym typeface="Microsoft YaHei"/>
              </a:defRPr>
            </a:lvl1pPr>
          </a:lstStyle>
          <a:p>
            <a:r>
              <a:rPr dirty="0"/>
              <a:t>此处为小标题</a:t>
            </a:r>
          </a:p>
        </p:txBody>
      </p:sp>
      <p:sp>
        <p:nvSpPr>
          <p:cNvPr id="79" name="Shape 79"/>
          <p:cNvSpPr>
            <a:spLocks noGrp="1"/>
          </p:cNvSpPr>
          <p:nvPr>
            <p:ph type="sldNum" sz="quarter" idx="2"/>
          </p:nvPr>
        </p:nvSpPr>
        <p:spPr>
          <a:xfrm>
            <a:off x="4475931" y="4878959"/>
            <a:ext cx="185442" cy="191691"/>
          </a:xfrm>
          <a:prstGeom prst="rect">
            <a:avLst/>
          </a:prstGeom>
        </p:spPr>
        <p:txBody>
          <a:bodyPr lIns="71437" tIns="71437" rIns="71437" bIns="71437"/>
          <a:lstStyle>
            <a:lvl1pPr defTabSz="307997"/>
          </a:lstStyle>
          <a:p>
            <a:fld id="{86CB4B4D-7CA3-9044-876B-883B54F8677D}" type="slidenum">
              <a:t>‹#›</a:t>
            </a:fld>
            <a:endParaRPr/>
          </a:p>
        </p:txBody>
      </p:sp>
      <p:pic>
        <p:nvPicPr>
          <p:cNvPr id="13" name="pasted-image.pdf"/>
          <p:cNvPicPr>
            <a:picLocks noChangeAspect="1"/>
          </p:cNvPicPr>
          <p:nvPr userDrawn="1"/>
        </p:nvPicPr>
        <p:blipFill>
          <a:blip r:embed="rId4"/>
          <a:stretch>
            <a:fillRect/>
          </a:stretch>
        </p:blipFill>
        <p:spPr>
          <a:xfrm>
            <a:off x="820731" y="561975"/>
            <a:ext cx="71438" cy="342900"/>
          </a:xfrm>
          <a:prstGeom prst="rect">
            <a:avLst/>
          </a:prstGeom>
          <a:ln w="12700">
            <a:miter lim="400000"/>
          </a:ln>
        </p:spPr>
      </p:pic>
      <p:sp>
        <p:nvSpPr>
          <p:cNvPr id="15" name="标题 2"/>
          <p:cNvSpPr>
            <a:spLocks noGrp="1"/>
          </p:cNvSpPr>
          <p:nvPr>
            <p:ph type="title" hasCustomPrompt="1"/>
          </p:nvPr>
        </p:nvSpPr>
        <p:spPr>
          <a:xfrm>
            <a:off x="1024847" y="521165"/>
            <a:ext cx="6029893" cy="374320"/>
          </a:xfrm>
        </p:spPr>
        <p:txBody>
          <a:bodyPr vert="horz">
            <a:normAutofit/>
          </a:bodyPr>
          <a:lstStyle>
            <a:lvl1pPr algn="l">
              <a:defRPr kumimoji="0" lang="zh-CN" altLang="en-US" sz="1799" b="0" i="0" u="none" strike="noStrike" cap="none" spc="0" normalizeH="0" baseline="0" dirty="0">
                <a:ln>
                  <a:noFill/>
                </a:ln>
                <a:solidFill>
                  <a:srgbClr val="3B3439"/>
                </a:solidFill>
                <a:effectLst/>
                <a:uFillTx/>
                <a:latin typeface="Microsoft YaHei"/>
                <a:ea typeface="Microsoft YaHei"/>
                <a:cs typeface="Microsoft YaHei"/>
                <a:sym typeface="Microsoft YaHei"/>
              </a:defRPr>
            </a:lvl1pPr>
          </a:lstStyle>
          <a:p>
            <a:r>
              <a:rPr kumimoji="1" lang="zh-CN" altLang="en-US" dirty="0"/>
              <a:t>点击此处添加文字标题</a:t>
            </a:r>
          </a:p>
        </p:txBody>
      </p:sp>
    </p:spTree>
    <p:extLst>
      <p:ext uri="{BB962C8B-B14F-4D97-AF65-F5344CB8AC3E}">
        <p14:creationId xmlns:p14="http://schemas.microsoft.com/office/powerpoint/2010/main" val="2285509953"/>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2"/>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9237014" cy="5200439"/>
          </a:xfrm>
          <a:prstGeom prst="rect">
            <a:avLst/>
          </a:prstGeom>
        </p:spPr>
      </p:pic>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89"/>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3"/>
            <a:ext cx="1291092" cy="224171"/>
          </a:xfrm>
          <a:prstGeom prst="rect">
            <a:avLst/>
          </a:prstGeom>
          <a:ln w="12700">
            <a:miter lim="400000"/>
          </a:ln>
        </p:spPr>
      </p:pic>
    </p:spTree>
    <p:extLst>
      <p:ext uri="{BB962C8B-B14F-4D97-AF65-F5344CB8AC3E}">
        <p14:creationId xmlns:p14="http://schemas.microsoft.com/office/powerpoint/2010/main" val="117639101"/>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asted-image.pdf"/>
          <p:cNvPicPr>
            <a:picLocks noChangeAspect="1"/>
          </p:cNvPicPr>
          <p:nvPr userDrawn="1"/>
        </p:nvPicPr>
        <p:blipFill>
          <a:blip r:embed="rId3"/>
          <a:stretch>
            <a:fillRect/>
          </a:stretch>
        </p:blipFill>
        <p:spPr>
          <a:xfrm>
            <a:off x="535387" y="192324"/>
            <a:ext cx="71438" cy="342900"/>
          </a:xfrm>
          <a:prstGeom prst="rect">
            <a:avLst/>
          </a:prstGeom>
          <a:ln w="12700">
            <a:miter lim="400000"/>
          </a:ln>
        </p:spPr>
      </p:pic>
      <p:sp>
        <p:nvSpPr>
          <p:cNvPr id="2" name="标题 1"/>
          <p:cNvSpPr>
            <a:spLocks noGrp="1"/>
          </p:cNvSpPr>
          <p:nvPr>
            <p:ph type="title" hasCustomPrompt="1"/>
          </p:nvPr>
        </p:nvSpPr>
        <p:spPr>
          <a:xfrm>
            <a:off x="717998" y="155531"/>
            <a:ext cx="5214625" cy="409306"/>
          </a:xfrm>
          <a:prstGeom prst="rect">
            <a:avLst/>
          </a:prstGeom>
        </p:spPr>
        <p:txBody>
          <a:bodyPr vert="horz"/>
          <a:lstStyle>
            <a:lvl1pPr algn="l">
              <a:def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pic>
        <p:nvPicPr>
          <p:cNvPr id="6" name="未标题-2.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529056" y="4725058"/>
            <a:ext cx="1448337" cy="251473"/>
          </a:xfrm>
          <a:prstGeom prst="rect">
            <a:avLst/>
          </a:prstGeom>
          <a:ln w="12700">
            <a:miter lim="400000"/>
          </a:ln>
        </p:spPr>
      </p:pic>
    </p:spTree>
    <p:extLst>
      <p:ext uri="{BB962C8B-B14F-4D97-AF65-F5344CB8AC3E}">
        <p14:creationId xmlns:p14="http://schemas.microsoft.com/office/powerpoint/2010/main" val="3779224285"/>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246CC-4832-40CC-8663-36DC80E44F1F}" type="datetimeFigureOut">
              <a:rPr lang="zh-CN" altLang="en-US" smtClean="0"/>
              <a:t>2022/8/9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82A1B75-4821-4C50-BA36-87B17D61FF29}" type="slidenum">
              <a:rPr lang="zh-CN" altLang="en-US" smtClean="0"/>
              <a:t>‹#›</a:t>
            </a:fld>
            <a:endParaRPr lang="zh-CN" altLang="en-US"/>
          </a:p>
        </p:txBody>
      </p:sp>
    </p:spTree>
    <p:extLst>
      <p:ext uri="{BB962C8B-B14F-4D97-AF65-F5344CB8AC3E}">
        <p14:creationId xmlns:p14="http://schemas.microsoft.com/office/powerpoint/2010/main" val="73486082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空白-无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06323"/>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243784092"/>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深色空白-无logo">
    <p:bg>
      <p:bgPr>
        <a:solidFill>
          <a:srgbClr val="20252B"/>
        </a:solidFill>
        <a:effectLst/>
      </p:bgPr>
    </p:bg>
    <p:spTree>
      <p:nvGrpSpPr>
        <p:cNvPr id="1" name=""/>
        <p:cNvGrpSpPr/>
        <p:nvPr/>
      </p:nvGrpSpPr>
      <p:grpSpPr>
        <a:xfrm>
          <a:off x="0" y="0"/>
          <a:ext cx="0" cy="0"/>
          <a:chOff x="0" y="0"/>
          <a:chExt cx="0" cy="0"/>
        </a:xfrm>
      </p:grpSpPr>
      <p:sp>
        <p:nvSpPr>
          <p:cNvPr id="10" name="Shape 128"/>
          <p:cNvSpPr>
            <a:spLocks noGrp="1"/>
          </p:cNvSpPr>
          <p:nvPr>
            <p:ph type="sldNum" sz="quarter" idx="2"/>
          </p:nvPr>
        </p:nvSpPr>
        <p:spPr>
          <a:xfrm>
            <a:off x="4464621" y="4878960"/>
            <a:ext cx="208064" cy="192601"/>
          </a:xfrm>
          <a:prstGeom prst="rect">
            <a:avLst/>
          </a:prstGeom>
        </p:spPr>
        <p:txBody>
          <a:bodyPr lIns="26789" tIns="26789" rIns="26789" bIns="26789"/>
          <a:lstStyle>
            <a:lvl1pPr defTabSz="308058"/>
          </a:lstStyle>
          <a:p>
            <a:fld id="{86CB4B4D-7CA3-9044-876B-883B54F8677D}" type="slidenum">
              <a:t>‹#›</a:t>
            </a:fld>
            <a:endParaRPr/>
          </a:p>
        </p:txBody>
      </p:sp>
      <p:pic>
        <p:nvPicPr>
          <p:cNvPr id="11" name="图片 10" descr="ssss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696300"/>
            <a:ext cx="9144000" cy="1447200"/>
          </a:xfrm>
          <a:prstGeom prst="rect">
            <a:avLst/>
          </a:prstGeom>
        </p:spPr>
      </p:pic>
      <p:pic>
        <p:nvPicPr>
          <p:cNvPr id="12" name="图片 11" descr="Group 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19359" y="10948"/>
            <a:ext cx="1319168" cy="1833788"/>
          </a:xfrm>
          <a:prstGeom prst="rect">
            <a:avLst/>
          </a:prstGeom>
        </p:spPr>
      </p:pic>
    </p:spTree>
    <p:extLst>
      <p:ext uri="{BB962C8B-B14F-4D97-AF65-F5344CB8AC3E}">
        <p14:creationId xmlns:p14="http://schemas.microsoft.com/office/powerpoint/2010/main" val="1576836298"/>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stretch>
            <a:fillRect/>
          </a:stretch>
        </p:blipFill>
        <p:spPr>
          <a:xfrm>
            <a:off x="0" y="2"/>
            <a:ext cx="9237012" cy="5200438"/>
          </a:xfrm>
          <a:prstGeom prst="rect">
            <a:avLst/>
          </a:prstGeom>
        </p:spPr>
      </p:pic>
      <p:pic>
        <p:nvPicPr>
          <p:cNvPr id="12" name="图片 11" descr="未标题-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9237014" cy="5200439"/>
          </a:xfrm>
          <a:prstGeom prst="rect">
            <a:avLst/>
          </a:prstGeom>
        </p:spPr>
      </p:pic>
      <p:sp>
        <p:nvSpPr>
          <p:cNvPr id="7" name="Shape 150"/>
          <p:cNvSpPr/>
          <p:nvPr userDrawn="1"/>
        </p:nvSpPr>
        <p:spPr>
          <a:xfrm>
            <a:off x="565555" y="611187"/>
            <a:ext cx="1724990" cy="41226"/>
          </a:xfrm>
          <a:prstGeom prst="rect">
            <a:avLst/>
          </a:prstGeom>
          <a:solidFill>
            <a:srgbClr val="0F96E6"/>
          </a:solidFill>
          <a:ln w="12700">
            <a:miter lim="400000"/>
          </a:ln>
        </p:spPr>
        <p:txBody>
          <a:bodyPr lIns="19050" tIns="19050" rIns="19050" bIns="19050" anchor="ct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8" name="Business platform.png"/>
          <p:cNvPicPr>
            <a:picLocks noChangeAspect="1"/>
          </p:cNvPicPr>
          <p:nvPr userDrawn="1"/>
        </p:nvPicPr>
        <p:blipFill>
          <a:blip r:embed="rId4" cstate="screen">
            <a:alphaModFix amt="69004"/>
            <a:extLst>
              <a:ext uri="{28A0092B-C50C-407E-A947-70E740481C1C}">
                <a14:useLocalDpi xmlns:a14="http://schemas.microsoft.com/office/drawing/2010/main"/>
              </a:ext>
            </a:extLst>
          </a:blip>
          <a:stretch>
            <a:fillRect/>
          </a:stretch>
        </p:blipFill>
        <p:spPr>
          <a:xfrm>
            <a:off x="564133" y="401689"/>
            <a:ext cx="1724990" cy="87527"/>
          </a:xfrm>
          <a:prstGeom prst="rect">
            <a:avLst/>
          </a:prstGeom>
          <a:ln w="12700">
            <a:miter lim="400000"/>
          </a:ln>
        </p:spPr>
      </p:pic>
      <p:pic>
        <p:nvPicPr>
          <p:cNvPr id="10" name="未标题-12.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8261" y="4561343"/>
            <a:ext cx="1291092" cy="224171"/>
          </a:xfrm>
          <a:prstGeom prst="rect">
            <a:avLst/>
          </a:prstGeom>
          <a:ln w="12700">
            <a:miter lim="400000"/>
          </a:ln>
        </p:spPr>
      </p:pic>
    </p:spTree>
    <p:extLst>
      <p:ext uri="{BB962C8B-B14F-4D97-AF65-F5344CB8AC3E}">
        <p14:creationId xmlns:p14="http://schemas.microsoft.com/office/powerpoint/2010/main" val="2383697180"/>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246CC-4832-40CC-8663-36DC80E44F1F}" type="datetimeFigureOut">
              <a:rPr lang="zh-CN" altLang="en-US" smtClean="0">
                <a:solidFill>
                  <a:prstClr val="black">
                    <a:tint val="75000"/>
                  </a:prstClr>
                </a:solidFill>
                <a:latin typeface="Calibri"/>
                <a:ea typeface="宋体"/>
              </a:rPr>
              <a:pPr/>
              <a:t>2022/8/9</a:t>
            </a:fld>
            <a:endParaRPr lang="zh-CN" altLang="en-US">
              <a:solidFill>
                <a:prstClr val="black">
                  <a:tint val="75000"/>
                </a:prstClr>
              </a:solidFill>
              <a:latin typeface="Calibri"/>
              <a:ea typeface="宋体"/>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latin typeface="Calibri"/>
              <a:ea typeface="宋体"/>
            </a:endParaRPr>
          </a:p>
        </p:txBody>
      </p:sp>
      <p:sp>
        <p:nvSpPr>
          <p:cNvPr id="4" name="Slide Number Placeholder 3"/>
          <p:cNvSpPr>
            <a:spLocks noGrp="1"/>
          </p:cNvSpPr>
          <p:nvPr>
            <p:ph type="sldNum" sz="quarter" idx="12"/>
          </p:nvPr>
        </p:nvSpPr>
        <p:spPr/>
        <p:txBody>
          <a:bodyPr/>
          <a:lstStyle/>
          <a:p>
            <a:fld id="{682A1B75-4821-4C50-BA36-87B17D61FF29}"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916441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0" y="2"/>
            <a:ext cx="9237012" cy="5200438"/>
          </a:xfrm>
          <a:prstGeom prst="rect">
            <a:avLst/>
          </a:prstGeom>
        </p:spPr>
      </p:pic>
      <p:sp>
        <p:nvSpPr>
          <p:cNvPr id="7" name="Shape 156"/>
          <p:cNvSpPr/>
          <p:nvPr/>
        </p:nvSpPr>
        <p:spPr>
          <a:xfrm>
            <a:off x="796698" y="1495805"/>
            <a:ext cx="874246" cy="41226"/>
          </a:xfrm>
          <a:prstGeom prst="rect">
            <a:avLst/>
          </a:prstGeom>
          <a:solidFill>
            <a:srgbClr val="0F96E6"/>
          </a:solidFill>
          <a:ln w="12700" cap="flat">
            <a:noFill/>
            <a:miter lim="400000"/>
          </a:ln>
          <a:effectLst/>
        </p:spPr>
        <p:txBody>
          <a:bodyPr wrap="square" lIns="50800" tIns="50800" rIns="50800" bIns="50800" numCol="1" anchor="ctr">
            <a:noAutofit/>
          </a:bodyPr>
          <a:lstStyle/>
          <a:p>
            <a:pPr defTabSz="309548">
              <a:defRPr sz="3200">
                <a:solidFill>
                  <a:srgbClr val="FFFFFF"/>
                </a:solidFill>
              </a:defRPr>
            </a:pPr>
            <a:endParaRPr sz="3200">
              <a:solidFill>
                <a:srgbClr val="FFFFFF"/>
              </a:solidFill>
              <a:latin typeface="Helvetica Light"/>
              <a:ea typeface="Helvetica Light"/>
              <a:cs typeface="Helvetica Light"/>
            </a:endParaRPr>
          </a:p>
        </p:txBody>
      </p:sp>
      <p:pic>
        <p:nvPicPr>
          <p:cNvPr id="9" name="图片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651" y="634243"/>
            <a:ext cx="960384" cy="903891"/>
          </a:xfrm>
          <a:prstGeom prst="rect">
            <a:avLst/>
          </a:prstGeom>
        </p:spPr>
      </p:pic>
      <p:pic>
        <p:nvPicPr>
          <p:cNvPr id="3" name="图片 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4838400"/>
          </a:xfrm>
          <a:prstGeom prst="rect">
            <a:avLst/>
          </a:prstGeom>
        </p:spPr>
      </p:pic>
    </p:spTree>
    <p:extLst>
      <p:ext uri="{BB962C8B-B14F-4D97-AF65-F5344CB8AC3E}">
        <p14:creationId xmlns:p14="http://schemas.microsoft.com/office/powerpoint/2010/main" val="91146425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
    <p:spTree>
      <p:nvGrpSpPr>
        <p:cNvPr id="1" name=""/>
        <p:cNvGrpSpPr/>
        <p:nvPr/>
      </p:nvGrpSpPr>
      <p:grpSpPr>
        <a:xfrm>
          <a:off x="0" y="0"/>
          <a:ext cx="0" cy="0"/>
          <a:chOff x="0" y="0"/>
          <a:chExt cx="0" cy="0"/>
        </a:xfrm>
      </p:grpSpPr>
      <p:pic>
        <p:nvPicPr>
          <p:cNvPr id="5" name="图片 4" descr="Artboard Copy 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pic>
        <p:nvPicPr>
          <p:cNvPr id="8" name="未标题-2.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29056" y="4725058"/>
            <a:ext cx="1448337" cy="251473"/>
          </a:xfrm>
          <a:prstGeom prst="rect">
            <a:avLst/>
          </a:prstGeom>
          <a:ln w="12700">
            <a:miter lim="400000"/>
          </a:ln>
        </p:spPr>
      </p:pic>
      <p:pic>
        <p:nvPicPr>
          <p:cNvPr id="7" name="pasted-image.pdf"/>
          <p:cNvPicPr>
            <a:picLocks noChangeAspect="1"/>
          </p:cNvPicPr>
          <p:nvPr userDrawn="1"/>
        </p:nvPicPr>
        <p:blipFill>
          <a:blip r:embed="rId4"/>
          <a:stretch>
            <a:fillRect/>
          </a:stretch>
        </p:blipFill>
        <p:spPr>
          <a:xfrm>
            <a:off x="272091" y="260223"/>
            <a:ext cx="71438" cy="342900"/>
          </a:xfrm>
          <a:prstGeom prst="rect">
            <a:avLst/>
          </a:prstGeom>
          <a:ln w="12700">
            <a:miter lim="400000"/>
          </a:ln>
        </p:spPr>
      </p:pic>
      <p:sp>
        <p:nvSpPr>
          <p:cNvPr id="2" name="标题 1"/>
          <p:cNvSpPr>
            <a:spLocks noGrp="1"/>
          </p:cNvSpPr>
          <p:nvPr>
            <p:ph type="title" hasCustomPrompt="1"/>
          </p:nvPr>
        </p:nvSpPr>
        <p:spPr>
          <a:xfrm>
            <a:off x="454702" y="223430"/>
            <a:ext cx="5214625" cy="409306"/>
          </a:xfrm>
          <a:prstGeom prst="rect">
            <a:avLst/>
          </a:prstGeom>
        </p:spPr>
        <p:txBody>
          <a:bodyPr vert="horz"/>
          <a:lstStyle>
            <a:lvl1pPr algn="l">
              <a:def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Helvetica Light"/>
              </a:defRPr>
            </a:lvl1pPr>
          </a:lstStyle>
          <a:p>
            <a:r>
              <a:rPr kumimoji="1" lang="zh-CN" altLang="en-US" sz="1800" b="0" i="0" u="none" strike="noStrike" cap="none" spc="0" normalizeH="0" baseline="0" dirty="0">
                <a:ln>
                  <a:noFill/>
                </a:ln>
                <a:solidFill>
                  <a:srgbClr val="3B3439"/>
                </a:solidFill>
                <a:effectLst/>
                <a:uFillTx/>
                <a:latin typeface="Microsoft YaHei"/>
                <a:ea typeface="Microsoft YaHei"/>
                <a:cs typeface="Microsoft YaHei"/>
                <a:sym typeface="Microsoft YaHei"/>
              </a:rPr>
              <a:t>点击此处添加文字标题</a:t>
            </a:r>
          </a:p>
        </p:txBody>
      </p:sp>
    </p:spTree>
    <p:extLst>
      <p:ext uri="{BB962C8B-B14F-4D97-AF65-F5344CB8AC3E}">
        <p14:creationId xmlns:p14="http://schemas.microsoft.com/office/powerpoint/2010/main" val="732048599"/>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章节页-2">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2744293" y="1595167"/>
            <a:ext cx="6400800" cy="1952625"/>
          </a:xfrm>
          <a:prstGeom prst="rect">
            <a:avLst/>
          </a:prstGeom>
        </p:spPr>
      </p:pic>
      <p:pic>
        <p:nvPicPr>
          <p:cNvPr id="7" name="Group 5.png"/>
          <p:cNvPicPr>
            <a:picLocks noChangeAspect="1"/>
          </p:cNvPicPr>
          <p:nvPr userDrawn="1"/>
        </p:nvPicPr>
        <p:blipFill>
          <a:blip r:embed="rId3"/>
          <a:stretch>
            <a:fillRect/>
          </a:stretch>
        </p:blipFill>
        <p:spPr>
          <a:xfrm>
            <a:off x="7039218" y="1912263"/>
            <a:ext cx="1825943" cy="462782"/>
          </a:xfrm>
          <a:prstGeom prst="rect">
            <a:avLst/>
          </a:prstGeom>
          <a:ln w="12700">
            <a:miter lim="400000"/>
          </a:ln>
        </p:spPr>
      </p:pic>
    </p:spTree>
    <p:extLst>
      <p:ext uri="{BB962C8B-B14F-4D97-AF65-F5344CB8AC3E}">
        <p14:creationId xmlns:p14="http://schemas.microsoft.com/office/powerpoint/2010/main" val="4220593002"/>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空白-无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82762"/>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封底">
    <p:spTree>
      <p:nvGrpSpPr>
        <p:cNvPr id="1" name=""/>
        <p:cNvGrpSpPr/>
        <p:nvPr/>
      </p:nvGrpSpPr>
      <p:grpSpPr>
        <a:xfrm>
          <a:off x="0" y="0"/>
          <a:ext cx="0" cy="0"/>
          <a:chOff x="0" y="0"/>
          <a:chExt cx="0" cy="0"/>
        </a:xfrm>
      </p:grpSpPr>
      <p:pic>
        <p:nvPicPr>
          <p:cNvPr id="2" name="图片 1" descr="Artboard Copy 36.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Tree>
    <p:extLst>
      <p:ext uri="{BB962C8B-B14F-4D97-AF65-F5344CB8AC3E}">
        <p14:creationId xmlns:p14="http://schemas.microsoft.com/office/powerpoint/2010/main" val="1315040270"/>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深色空白-无logo">
    <p:bg>
      <p:bgPr>
        <a:solidFill>
          <a:srgbClr val="20252B"/>
        </a:solidFill>
        <a:effectLst/>
      </p:bgPr>
    </p:bg>
    <p:spTree>
      <p:nvGrpSpPr>
        <p:cNvPr id="1" name=""/>
        <p:cNvGrpSpPr/>
        <p:nvPr/>
      </p:nvGrpSpPr>
      <p:grpSpPr>
        <a:xfrm>
          <a:off x="0" y="0"/>
          <a:ext cx="0" cy="0"/>
          <a:chOff x="0" y="0"/>
          <a:chExt cx="0" cy="0"/>
        </a:xfrm>
      </p:grpSpPr>
      <p:sp>
        <p:nvSpPr>
          <p:cNvPr id="10" name="Shape 128"/>
          <p:cNvSpPr>
            <a:spLocks noGrp="1"/>
          </p:cNvSpPr>
          <p:nvPr>
            <p:ph type="sldNum" sz="quarter" idx="2"/>
          </p:nvPr>
        </p:nvSpPr>
        <p:spPr>
          <a:xfrm>
            <a:off x="4464621" y="4878960"/>
            <a:ext cx="208064" cy="192601"/>
          </a:xfrm>
          <a:prstGeom prst="rect">
            <a:avLst/>
          </a:prstGeom>
        </p:spPr>
        <p:txBody>
          <a:bodyPr lIns="26789" tIns="26789" rIns="26789" bIns="26789"/>
          <a:lstStyle>
            <a:lvl1pPr defTabSz="308058"/>
          </a:lstStyle>
          <a:p>
            <a:fld id="{86CB4B4D-7CA3-9044-876B-883B54F8677D}" type="slidenum">
              <a:rPr>
                <a:solidFill>
                  <a:prstClr val="black">
                    <a:tint val="75000"/>
                  </a:prstClr>
                </a:solidFill>
                <a:latin typeface="Calibri"/>
              </a:rPr>
              <a:pPr/>
              <a:t>‹#›</a:t>
            </a:fld>
            <a:endParaRPr>
              <a:solidFill>
                <a:prstClr val="black">
                  <a:tint val="75000"/>
                </a:prstClr>
              </a:solidFill>
              <a:latin typeface="Calibri"/>
            </a:endParaRPr>
          </a:p>
        </p:txBody>
      </p:sp>
      <p:pic>
        <p:nvPicPr>
          <p:cNvPr id="11" name="图片 10" descr="sssss.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696300"/>
            <a:ext cx="9144000" cy="1447200"/>
          </a:xfrm>
          <a:prstGeom prst="rect">
            <a:avLst/>
          </a:prstGeom>
        </p:spPr>
      </p:pic>
      <p:pic>
        <p:nvPicPr>
          <p:cNvPr id="12" name="图片 11" descr="Group 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19359" y="10948"/>
            <a:ext cx="1319168" cy="1833788"/>
          </a:xfrm>
          <a:prstGeom prst="rect">
            <a:avLst/>
          </a:prstGeom>
        </p:spPr>
      </p:pic>
    </p:spTree>
    <p:extLst>
      <p:ext uri="{BB962C8B-B14F-4D97-AF65-F5344CB8AC3E}">
        <p14:creationId xmlns:p14="http://schemas.microsoft.com/office/powerpoint/2010/main" val="90120686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89.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5" Type="http://schemas.openxmlformats.org/officeDocument/2006/relationships/slideLayout" Target="../slideLayouts/slideLayout91.xml"/><Relationship Id="rId4" Type="http://schemas.openxmlformats.org/officeDocument/2006/relationships/slideLayout" Target="../slideLayouts/slideLayout90.xml"/><Relationship Id="rId9" Type="http://schemas.openxmlformats.org/officeDocument/2006/relationships/image" Target="../media/image2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14.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8.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theme" Target="../theme/theme4.xml"/><Relationship Id="rId4" Type="http://schemas.openxmlformats.org/officeDocument/2006/relationships/image" Target="../media/image2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5.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18.pn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6.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7.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8.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83.xml"/><Relationship Id="rId7" Type="http://schemas.openxmlformats.org/officeDocument/2006/relationships/theme" Target="../theme/theme9.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442021"/>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p:cNvSpPr>
            <a:spLocks noGrp="1"/>
          </p:cNvSpPr>
          <p:nvPr>
            <p:ph type="body" idx="1"/>
          </p:nvPr>
        </p:nvSpPr>
        <p:spPr>
          <a:xfrm>
            <a:off x="457200" y="821956"/>
            <a:ext cx="8229600" cy="377266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411480"/>
            <a:fld id="{8B0EDBC3-DF61-0F45-AF23-5E28F40CC631}" type="datetimeFigureOut">
              <a:rPr kumimoji="1" lang="zh-CN" altLang="en-US" smtClean="0">
                <a:solidFill>
                  <a:prstClr val="black">
                    <a:tint val="75000"/>
                  </a:prstClr>
                </a:solidFill>
              </a:rPr>
              <a:pPr defTabSz="411480"/>
              <a:t>2022/8/9</a:t>
            </a:fld>
            <a:endParaRPr kumimoji="1" lang="zh-CN" altLang="en-US">
              <a:solidFill>
                <a:prstClr val="black">
                  <a:tint val="75000"/>
                </a:prstClr>
              </a:solidFill>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411480"/>
            <a:endParaRPr kumimoji="1" lang="zh-CN" altLang="en-US">
              <a:solidFill>
                <a:prstClr val="black">
                  <a:tint val="75000"/>
                </a:prstClr>
              </a:solidFill>
            </a:endParaRPr>
          </a:p>
        </p:txBody>
      </p:sp>
      <p:sp>
        <p:nvSpPr>
          <p:cNvPr id="6" name="幻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411480"/>
            <a:fld id="{37497145-957F-0F4B-9786-215E761766FD}" type="slidenum">
              <a:rPr kumimoji="1" lang="zh-CN" altLang="en-US" smtClean="0">
                <a:solidFill>
                  <a:prstClr val="black">
                    <a:tint val="75000"/>
                  </a:prstClr>
                </a:solidFill>
              </a:rPr>
              <a:pPr defTabSz="411480"/>
              <a:t>‹#›</a:t>
            </a:fld>
            <a:endParaRPr kumimoji="1" lang="zh-CN" altLang="en-US">
              <a:solidFill>
                <a:prstClr val="black">
                  <a:tint val="75000"/>
                </a:prstClr>
              </a:solidFill>
            </a:endParaRPr>
          </a:p>
        </p:txBody>
      </p:sp>
      <p:pic>
        <p:nvPicPr>
          <p:cNvPr id="10" name="图片 9" descr="Artboard Copy 20.png"/>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spTree>
    <p:extLst>
      <p:ext uri="{BB962C8B-B14F-4D97-AF65-F5344CB8AC3E}">
        <p14:creationId xmlns:p14="http://schemas.microsoft.com/office/powerpoint/2010/main" val="1379931497"/>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690" r:id="rId3"/>
    <p:sldLayoutId id="2147483693" r:id="rId4"/>
    <p:sldLayoutId id="2147483672" r:id="rId5"/>
    <p:sldLayoutId id="2147483674" r:id="rId6"/>
    <p:sldLayoutId id="2147483682" r:id="rId7"/>
    <p:sldLayoutId id="2147483678" r:id="rId8"/>
    <p:sldLayoutId id="2147483687" r:id="rId9"/>
    <p:sldLayoutId id="2147483696" r:id="rId10"/>
  </p:sldLayoutIdLst>
  <p:txStyles>
    <p:titleStyle>
      <a:lvl1pPr algn="l" defTabSz="411480" rtl="0" eaLnBrk="1" latinLnBrk="0" hangingPunct="1">
        <a:spcBef>
          <a:spcPct val="0"/>
        </a:spcBef>
        <a:buNone/>
        <a:defRPr sz="2700" b="1" kern="1200">
          <a:solidFill>
            <a:schemeClr val="tx1">
              <a:lumMod val="65000"/>
              <a:lumOff val="35000"/>
            </a:schemeClr>
          </a:solidFill>
          <a:latin typeface="+mj-ea"/>
          <a:ea typeface="+mj-ea"/>
          <a:cs typeface="华文新魏" panose="02010800040101010101" pitchFamily="2" charset="-122"/>
        </a:defRPr>
      </a:lvl1pPr>
    </p:titleStyle>
    <p:bodyStyle>
      <a:lvl1pPr marL="308610" indent="-308610" algn="l" defTabSz="411480" rtl="0" eaLnBrk="1" latinLnBrk="0" hangingPunct="1">
        <a:spcBef>
          <a:spcPct val="20000"/>
        </a:spcBef>
        <a:buFont typeface="Arial"/>
        <a:buChar char="•"/>
        <a:defRPr sz="2160" kern="1200">
          <a:solidFill>
            <a:srgbClr val="595959"/>
          </a:solidFill>
          <a:latin typeface="+mn-ea"/>
          <a:ea typeface="+mn-ea"/>
          <a:cs typeface="Hei"/>
        </a:defRPr>
      </a:lvl1pPr>
      <a:lvl2pPr marL="668655" indent="-257175" algn="l" defTabSz="411480" rtl="0" eaLnBrk="1" latinLnBrk="0" hangingPunct="1">
        <a:spcBef>
          <a:spcPct val="20000"/>
        </a:spcBef>
        <a:buFont typeface="Arial"/>
        <a:buChar char="–"/>
        <a:defRPr sz="1800" kern="1200">
          <a:solidFill>
            <a:srgbClr val="595959"/>
          </a:solidFill>
          <a:latin typeface="+mn-ea"/>
          <a:ea typeface="+mn-ea"/>
          <a:cs typeface="Hei"/>
        </a:defRPr>
      </a:lvl2pPr>
      <a:lvl3pPr marL="1028700" indent="-205740" algn="l" defTabSz="411480" rtl="0" eaLnBrk="1" latinLnBrk="0" hangingPunct="1">
        <a:spcBef>
          <a:spcPct val="20000"/>
        </a:spcBef>
        <a:buFont typeface="Arial"/>
        <a:buChar char="•"/>
        <a:defRPr sz="1620" kern="1200">
          <a:solidFill>
            <a:srgbClr val="595959"/>
          </a:solidFill>
          <a:latin typeface="+mn-ea"/>
          <a:ea typeface="+mn-ea"/>
          <a:cs typeface="Hei"/>
        </a:defRPr>
      </a:lvl3pPr>
      <a:lvl4pPr marL="1440180" indent="-205740" algn="l" defTabSz="411480" rtl="0" eaLnBrk="1" latinLnBrk="0" hangingPunct="1">
        <a:spcBef>
          <a:spcPct val="20000"/>
        </a:spcBef>
        <a:buFont typeface="Arial"/>
        <a:buChar char="–"/>
        <a:defRPr sz="1440" kern="1200">
          <a:solidFill>
            <a:srgbClr val="595959"/>
          </a:solidFill>
          <a:latin typeface="+mn-ea"/>
          <a:ea typeface="+mn-ea"/>
          <a:cs typeface="Hei"/>
        </a:defRPr>
      </a:lvl4pPr>
      <a:lvl5pPr marL="1851660" indent="-205740" algn="l" defTabSz="411480" rtl="0" eaLnBrk="1" latinLnBrk="0" hangingPunct="1">
        <a:spcBef>
          <a:spcPct val="20000"/>
        </a:spcBef>
        <a:buFont typeface="Arial"/>
        <a:buChar char="»"/>
        <a:defRPr sz="1260" kern="1200">
          <a:solidFill>
            <a:srgbClr val="595959"/>
          </a:solidFill>
          <a:latin typeface="+mn-ea"/>
          <a:ea typeface="+mn-ea"/>
          <a:cs typeface="Hei"/>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zh-CN"/>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480899"/>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870857"/>
            <a:ext cx="7886700" cy="376186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AD246CC-4832-40CC-8663-36DC80E44F1F}" type="datetimeFigureOut">
              <a:rPr lang="zh-CN" altLang="en-US" smtClean="0">
                <a:solidFill>
                  <a:prstClr val="black">
                    <a:tint val="75000"/>
                  </a:prstClr>
                </a:solidFill>
                <a:latin typeface="Calibri"/>
                <a:ea typeface="宋体"/>
              </a:rPr>
              <a:pPr/>
              <a:t>2022/8/9</a:t>
            </a:fld>
            <a:endParaRPr lang="zh-CN" altLang="en-US">
              <a:solidFill>
                <a:prstClr val="black">
                  <a:tint val="75000"/>
                </a:prstClr>
              </a:solidFill>
              <a:latin typeface="Calibri"/>
              <a:ea typeface="宋体"/>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prstClr val="black">
                  <a:tint val="75000"/>
                </a:prstClr>
              </a:solidFill>
              <a:latin typeface="Calibri"/>
              <a:ea typeface="宋体"/>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82A1B75-4821-4C50-BA36-87B17D61FF29}" type="slidenum">
              <a:rPr lang="zh-CN" altLang="en-US" smtClean="0">
                <a:solidFill>
                  <a:prstClr val="black">
                    <a:tint val="75000"/>
                  </a:prstClr>
                </a:solidFill>
                <a:latin typeface="Calibri"/>
                <a:ea typeface="宋体"/>
              </a:rPr>
              <a:pPr/>
              <a:t>‹#›</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113428720"/>
      </p:ext>
    </p:extLst>
  </p:cSld>
  <p:clrMap bg1="lt1" tx1="dk1" bg2="lt2" tx2="dk2" accent1="accent1" accent2="accent2" accent3="accent3" accent4="accent4" accent5="accent5" accent6="accent6" hlink="hlink" folHlink="folHlink"/>
  <p:sldLayoutIdLst>
    <p:sldLayoutId id="2147483795" r:id="rId1"/>
    <p:sldLayoutId id="2147483797" r:id="rId2"/>
    <p:sldLayoutId id="2147483798" r:id="rId3"/>
    <p:sldLayoutId id="2147483799" r:id="rId4"/>
    <p:sldLayoutId id="2147483800" r:id="rId5"/>
    <p:sldLayoutId id="2147483801" r:id="rId6"/>
    <p:sldLayoutId id="2147483802" r:id="rId7"/>
  </p:sldLayoutIdLst>
  <p:txStyles>
    <p:titleStyle>
      <a:lvl1pPr algn="l" defTabSz="685800" rtl="0" eaLnBrk="1" latinLnBrk="0" hangingPunct="1">
        <a:lnSpc>
          <a:spcPct val="90000"/>
        </a:lnSpc>
        <a:spcBef>
          <a:spcPct val="0"/>
        </a:spcBef>
        <a:buNone/>
        <a:defRPr kumimoji="1" lang="en-US" altLang="en-US" sz="1800" b="0" i="0" u="none" strike="noStrike" kern="1200" cap="none" spc="0" normalizeH="0" baseline="0" dirty="0">
          <a:ln>
            <a:noFill/>
          </a:ln>
          <a:solidFill>
            <a:srgbClr val="3B3439"/>
          </a:solidFill>
          <a:effectLst/>
          <a:uFillTx/>
          <a:latin typeface="Microsoft YaHei"/>
          <a:ea typeface="Microsoft YaHei"/>
          <a:cs typeface="+mj-cs"/>
          <a:sym typeface="Helvetica Light"/>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bwMode="auto">
          <a:xfrm>
            <a:off x="622300" y="205979"/>
            <a:ext cx="80645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78311" tIns="39154" rIns="78311" bIns="39154" numCol="1" anchor="ctr" anchorCtr="0" compatLnSpc="1">
            <a:prstTxWarp prst="textNoShape">
              <a:avLst/>
            </a:prstTxWarp>
          </a:bodyPr>
          <a:lstStyle/>
          <a:p>
            <a:pPr lvl="0"/>
            <a:r>
              <a:rPr lang="zh-CN" altLang="en-US"/>
              <a:t>单击此处编辑母版标题样式</a:t>
            </a:r>
          </a:p>
        </p:txBody>
      </p:sp>
      <p:sp>
        <p:nvSpPr>
          <p:cNvPr id="240643" name="Rectangle 3"/>
          <p:cNvSpPr>
            <a:spLocks noGrp="1" noChangeArrowheads="1"/>
          </p:cNvSpPr>
          <p:nvPr>
            <p:ph type="body" idx="1"/>
          </p:nvPr>
        </p:nvSpPr>
        <p:spPr bwMode="auto">
          <a:xfrm>
            <a:off x="622300" y="1200151"/>
            <a:ext cx="80645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78311" tIns="39154" rIns="78311" bIns="3915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pSp>
        <p:nvGrpSpPr>
          <p:cNvPr id="240644" name="Group 4"/>
          <p:cNvGrpSpPr>
            <a:grpSpLocks/>
          </p:cNvGrpSpPr>
          <p:nvPr userDrawn="1"/>
        </p:nvGrpSpPr>
        <p:grpSpPr bwMode="auto">
          <a:xfrm>
            <a:off x="0" y="4716066"/>
            <a:ext cx="9144000" cy="428625"/>
            <a:chOff x="0" y="4489"/>
            <a:chExt cx="6336" cy="408"/>
          </a:xfrm>
        </p:grpSpPr>
        <p:pic>
          <p:nvPicPr>
            <p:cNvPr id="240645" name="Picture 5" descr="7"/>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4489"/>
              <a:ext cx="6336" cy="408"/>
            </a:xfrm>
            <a:prstGeom prst="rect">
              <a:avLst/>
            </a:prstGeom>
            <a:noFill/>
            <a:extLst>
              <a:ext uri="{909E8E84-426E-40DD-AFC4-6F175D3DCCD1}">
                <a14:hiddenFill xmlns:a14="http://schemas.microsoft.com/office/drawing/2010/main">
                  <a:solidFill>
                    <a:srgbClr val="FFFFFF"/>
                  </a:solidFill>
                </a14:hiddenFill>
              </a:ext>
            </a:extLst>
          </p:spPr>
        </p:pic>
        <p:sp>
          <p:nvSpPr>
            <p:cNvPr id="240646" name="Text Box 6"/>
            <p:cNvSpPr txBox="1">
              <a:spLocks noChangeArrowheads="1"/>
            </p:cNvSpPr>
            <p:nvPr userDrawn="1"/>
          </p:nvSpPr>
          <p:spPr bwMode="auto">
            <a:xfrm>
              <a:off x="129" y="4615"/>
              <a:ext cx="1480" cy="22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16" tIns="41009" rIns="82016" bIns="41009">
              <a:spAutoFit/>
            </a:bodyPr>
            <a:lstStyle>
              <a:lvl1pPr defTabSz="820738" eaLnBrk="0" hangingPunct="0">
                <a:defRPr sz="2400">
                  <a:solidFill>
                    <a:schemeClr val="tx1"/>
                  </a:solidFill>
                  <a:latin typeface="Arial" charset="0"/>
                  <a:ea typeface="ＭＳ Ｐゴシック" charset="-128"/>
                </a:defRPr>
              </a:lvl1pPr>
              <a:lvl2pPr marL="409575" defTabSz="820738" eaLnBrk="0" hangingPunct="0">
                <a:defRPr sz="2400">
                  <a:solidFill>
                    <a:schemeClr val="tx1"/>
                  </a:solidFill>
                  <a:latin typeface="Arial" charset="0"/>
                  <a:ea typeface="ＭＳ Ｐゴシック" charset="-128"/>
                </a:defRPr>
              </a:lvl2pPr>
              <a:lvl3pPr marL="820738" defTabSz="820738" eaLnBrk="0" hangingPunct="0">
                <a:defRPr sz="2400">
                  <a:solidFill>
                    <a:schemeClr val="tx1"/>
                  </a:solidFill>
                  <a:latin typeface="Arial" charset="0"/>
                  <a:ea typeface="ＭＳ Ｐゴシック" charset="-128"/>
                </a:defRPr>
              </a:lvl3pPr>
              <a:lvl4pPr marL="1228725" defTabSz="820738" eaLnBrk="0" hangingPunct="0">
                <a:defRPr sz="2400">
                  <a:solidFill>
                    <a:schemeClr val="tx1"/>
                  </a:solidFill>
                  <a:latin typeface="Arial" charset="0"/>
                  <a:ea typeface="ＭＳ Ｐゴシック" charset="-128"/>
                </a:defRPr>
              </a:lvl4pPr>
              <a:lvl5pPr marL="1641475" defTabSz="820738" eaLnBrk="0" hangingPunct="0">
                <a:defRPr sz="2400">
                  <a:solidFill>
                    <a:schemeClr val="tx1"/>
                  </a:solidFill>
                  <a:latin typeface="Arial" charset="0"/>
                  <a:ea typeface="ＭＳ Ｐゴシック" charset="-128"/>
                </a:defRPr>
              </a:lvl5pPr>
              <a:lvl6pPr marL="2098675" defTabSz="820738" eaLnBrk="0" fontAlgn="base" hangingPunct="0">
                <a:spcBef>
                  <a:spcPct val="0"/>
                </a:spcBef>
                <a:spcAft>
                  <a:spcPct val="0"/>
                </a:spcAft>
                <a:defRPr sz="2400">
                  <a:solidFill>
                    <a:schemeClr val="tx1"/>
                  </a:solidFill>
                  <a:latin typeface="Arial" charset="0"/>
                  <a:ea typeface="ＭＳ Ｐゴシック" charset="-128"/>
                </a:defRPr>
              </a:lvl6pPr>
              <a:lvl7pPr marL="2555875" defTabSz="820738" eaLnBrk="0" fontAlgn="base" hangingPunct="0">
                <a:spcBef>
                  <a:spcPct val="0"/>
                </a:spcBef>
                <a:spcAft>
                  <a:spcPct val="0"/>
                </a:spcAft>
                <a:defRPr sz="2400">
                  <a:solidFill>
                    <a:schemeClr val="tx1"/>
                  </a:solidFill>
                  <a:latin typeface="Arial" charset="0"/>
                  <a:ea typeface="ＭＳ Ｐゴシック" charset="-128"/>
                </a:defRPr>
              </a:lvl7pPr>
              <a:lvl8pPr marL="3013075" defTabSz="820738" eaLnBrk="0" fontAlgn="base" hangingPunct="0">
                <a:spcBef>
                  <a:spcPct val="0"/>
                </a:spcBef>
                <a:spcAft>
                  <a:spcPct val="0"/>
                </a:spcAft>
                <a:defRPr sz="2400">
                  <a:solidFill>
                    <a:schemeClr val="tx1"/>
                  </a:solidFill>
                  <a:latin typeface="Arial" charset="0"/>
                  <a:ea typeface="ＭＳ Ｐゴシック" charset="-128"/>
                </a:defRPr>
              </a:lvl8pPr>
              <a:lvl9pPr marL="3470275" defTabSz="82073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75">
                  <a:solidFill>
                    <a:srgbClr val="000000"/>
                  </a:solidFill>
                  <a:latin typeface="FrutigerNext LT Bold" charset="0"/>
                </a:rPr>
                <a:t>HUAWEI TECHNOLOGIES Co., Ltd.</a:t>
              </a:r>
              <a:endParaRPr lang="en-US" altLang="zh-CN" sz="1650">
                <a:solidFill>
                  <a:srgbClr val="000000"/>
                </a:solidFill>
              </a:endParaRPr>
            </a:p>
          </p:txBody>
        </p:sp>
        <p:pic>
          <p:nvPicPr>
            <p:cNvPr id="240647" name="Picture 7" descr="8"/>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204" y="4580"/>
              <a:ext cx="908" cy="228"/>
            </a:xfrm>
            <a:prstGeom prst="rect">
              <a:avLst/>
            </a:prstGeom>
            <a:noFill/>
            <a:extLst>
              <a:ext uri="{909E8E84-426E-40DD-AFC4-6F175D3DCCD1}">
                <a14:hiddenFill xmlns:a14="http://schemas.microsoft.com/office/drawing/2010/main">
                  <a:solidFill>
                    <a:srgbClr val="FFFFFF"/>
                  </a:solidFill>
                </a14:hiddenFill>
              </a:ext>
            </a:extLst>
          </p:spPr>
        </p:pic>
        <p:sp>
          <p:nvSpPr>
            <p:cNvPr id="240648" name="Rectangle 8"/>
            <p:cNvSpPr>
              <a:spLocks noChangeArrowheads="1"/>
            </p:cNvSpPr>
            <p:nvPr userDrawn="1"/>
          </p:nvSpPr>
          <p:spPr bwMode="auto">
            <a:xfrm>
              <a:off x="3326" y="4615"/>
              <a:ext cx="946" cy="222"/>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10" tIns="41004" rIns="82010" bIns="41004">
              <a:spAutoFit/>
            </a:bodyPr>
            <a:lstStyle>
              <a:lvl1pPr defTabSz="820738" eaLnBrk="0" hangingPunct="0">
                <a:defRPr sz="2400">
                  <a:solidFill>
                    <a:schemeClr val="tx1"/>
                  </a:solidFill>
                  <a:latin typeface="Arial" charset="0"/>
                  <a:ea typeface="ＭＳ Ｐゴシック" charset="-128"/>
                </a:defRPr>
              </a:lvl1pPr>
              <a:lvl2pPr marL="409575" defTabSz="820738" eaLnBrk="0" hangingPunct="0">
                <a:defRPr sz="2400">
                  <a:solidFill>
                    <a:schemeClr val="tx1"/>
                  </a:solidFill>
                  <a:latin typeface="Arial" charset="0"/>
                  <a:ea typeface="ＭＳ Ｐゴシック" charset="-128"/>
                </a:defRPr>
              </a:lvl2pPr>
              <a:lvl3pPr marL="820738" defTabSz="820738" eaLnBrk="0" hangingPunct="0">
                <a:defRPr sz="2400">
                  <a:solidFill>
                    <a:schemeClr val="tx1"/>
                  </a:solidFill>
                  <a:latin typeface="Arial" charset="0"/>
                  <a:ea typeface="ＭＳ Ｐゴシック" charset="-128"/>
                </a:defRPr>
              </a:lvl3pPr>
              <a:lvl4pPr marL="1228725" defTabSz="820738" eaLnBrk="0" hangingPunct="0">
                <a:defRPr sz="2400">
                  <a:solidFill>
                    <a:schemeClr val="tx1"/>
                  </a:solidFill>
                  <a:latin typeface="Arial" charset="0"/>
                  <a:ea typeface="ＭＳ Ｐゴシック" charset="-128"/>
                </a:defRPr>
              </a:lvl4pPr>
              <a:lvl5pPr marL="1641475" defTabSz="820738" eaLnBrk="0" hangingPunct="0">
                <a:defRPr sz="2400">
                  <a:solidFill>
                    <a:schemeClr val="tx1"/>
                  </a:solidFill>
                  <a:latin typeface="Arial" charset="0"/>
                  <a:ea typeface="ＭＳ Ｐゴシック" charset="-128"/>
                </a:defRPr>
              </a:lvl5pPr>
              <a:lvl6pPr marL="2098675" defTabSz="820738" eaLnBrk="0" fontAlgn="base" hangingPunct="0">
                <a:spcBef>
                  <a:spcPct val="0"/>
                </a:spcBef>
                <a:spcAft>
                  <a:spcPct val="0"/>
                </a:spcAft>
                <a:defRPr sz="2400">
                  <a:solidFill>
                    <a:schemeClr val="tx1"/>
                  </a:solidFill>
                  <a:latin typeface="Arial" charset="0"/>
                  <a:ea typeface="ＭＳ Ｐゴシック" charset="-128"/>
                </a:defRPr>
              </a:lvl6pPr>
              <a:lvl7pPr marL="2555875" defTabSz="820738" eaLnBrk="0" fontAlgn="base" hangingPunct="0">
                <a:spcBef>
                  <a:spcPct val="0"/>
                </a:spcBef>
                <a:spcAft>
                  <a:spcPct val="0"/>
                </a:spcAft>
                <a:defRPr sz="2400">
                  <a:solidFill>
                    <a:schemeClr val="tx1"/>
                  </a:solidFill>
                  <a:latin typeface="Arial" charset="0"/>
                  <a:ea typeface="ＭＳ Ｐゴシック" charset="-128"/>
                </a:defRPr>
              </a:lvl7pPr>
              <a:lvl8pPr marL="3013075" defTabSz="820738" eaLnBrk="0" fontAlgn="base" hangingPunct="0">
                <a:spcBef>
                  <a:spcPct val="0"/>
                </a:spcBef>
                <a:spcAft>
                  <a:spcPct val="0"/>
                </a:spcAft>
                <a:defRPr sz="2400">
                  <a:solidFill>
                    <a:schemeClr val="tx1"/>
                  </a:solidFill>
                  <a:latin typeface="Arial" charset="0"/>
                  <a:ea typeface="ＭＳ Ｐゴシック" charset="-128"/>
                </a:defRPr>
              </a:lvl8pPr>
              <a:lvl9pPr marL="3470275" defTabSz="82073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75">
                  <a:solidFill>
                    <a:srgbClr val="000000"/>
                  </a:solidFill>
                  <a:latin typeface="FrutigerNext LT Bold" charset="0"/>
                </a:rPr>
                <a:t>HUAWEI Confidential </a:t>
              </a:r>
            </a:p>
          </p:txBody>
        </p:sp>
      </p:grpSp>
    </p:spTree>
    <p:extLst>
      <p:ext uri="{BB962C8B-B14F-4D97-AF65-F5344CB8AC3E}">
        <p14:creationId xmlns:p14="http://schemas.microsoft.com/office/powerpoint/2010/main" val="24802119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l" defTabSz="588169" rtl="0" fontAlgn="base">
        <a:spcBef>
          <a:spcPct val="0"/>
        </a:spcBef>
        <a:spcAft>
          <a:spcPct val="0"/>
        </a:spcAft>
        <a:defRPr sz="2250" b="1" kern="1200">
          <a:solidFill>
            <a:srgbClr val="990000"/>
          </a:solidFill>
          <a:latin typeface="+mj-lt"/>
          <a:ea typeface="+mj-ea"/>
          <a:cs typeface="+mj-cs"/>
        </a:defRPr>
      </a:lvl1pPr>
      <a:lvl2pPr algn="l" defTabSz="588169" rtl="0" fontAlgn="base">
        <a:spcBef>
          <a:spcPct val="0"/>
        </a:spcBef>
        <a:spcAft>
          <a:spcPct val="0"/>
        </a:spcAft>
        <a:defRPr sz="2250" b="1">
          <a:solidFill>
            <a:srgbClr val="990000"/>
          </a:solidFill>
          <a:latin typeface="Arial" charset="0"/>
          <a:ea typeface="宋体" charset="-122"/>
        </a:defRPr>
      </a:lvl2pPr>
      <a:lvl3pPr algn="l" defTabSz="588169" rtl="0" fontAlgn="base">
        <a:spcBef>
          <a:spcPct val="0"/>
        </a:spcBef>
        <a:spcAft>
          <a:spcPct val="0"/>
        </a:spcAft>
        <a:defRPr sz="2250" b="1">
          <a:solidFill>
            <a:srgbClr val="990000"/>
          </a:solidFill>
          <a:latin typeface="Arial" charset="0"/>
          <a:ea typeface="宋体" charset="-122"/>
        </a:defRPr>
      </a:lvl3pPr>
      <a:lvl4pPr algn="l" defTabSz="588169" rtl="0" fontAlgn="base">
        <a:spcBef>
          <a:spcPct val="0"/>
        </a:spcBef>
        <a:spcAft>
          <a:spcPct val="0"/>
        </a:spcAft>
        <a:defRPr sz="2250" b="1">
          <a:solidFill>
            <a:srgbClr val="990000"/>
          </a:solidFill>
          <a:latin typeface="Arial" charset="0"/>
          <a:ea typeface="宋体" charset="-122"/>
        </a:defRPr>
      </a:lvl4pPr>
      <a:lvl5pPr algn="l" defTabSz="588169" rtl="0" fontAlgn="base">
        <a:spcBef>
          <a:spcPct val="0"/>
        </a:spcBef>
        <a:spcAft>
          <a:spcPct val="0"/>
        </a:spcAft>
        <a:defRPr sz="2250" b="1">
          <a:solidFill>
            <a:srgbClr val="990000"/>
          </a:solidFill>
          <a:latin typeface="Arial" charset="0"/>
          <a:ea typeface="宋体" charset="-122"/>
        </a:defRPr>
      </a:lvl5pPr>
      <a:lvl6pPr marL="342900" algn="l" defTabSz="588169" rtl="0" fontAlgn="base">
        <a:spcBef>
          <a:spcPct val="0"/>
        </a:spcBef>
        <a:spcAft>
          <a:spcPct val="0"/>
        </a:spcAft>
        <a:defRPr sz="2250" b="1">
          <a:solidFill>
            <a:srgbClr val="990000"/>
          </a:solidFill>
          <a:latin typeface="Arial" charset="0"/>
          <a:ea typeface="宋体" charset="-122"/>
        </a:defRPr>
      </a:lvl6pPr>
      <a:lvl7pPr marL="685800" algn="l" defTabSz="588169" rtl="0" fontAlgn="base">
        <a:spcBef>
          <a:spcPct val="0"/>
        </a:spcBef>
        <a:spcAft>
          <a:spcPct val="0"/>
        </a:spcAft>
        <a:defRPr sz="2250" b="1">
          <a:solidFill>
            <a:srgbClr val="990000"/>
          </a:solidFill>
          <a:latin typeface="Arial" charset="0"/>
          <a:ea typeface="宋体" charset="-122"/>
        </a:defRPr>
      </a:lvl7pPr>
      <a:lvl8pPr marL="1028700" algn="l" defTabSz="588169" rtl="0" fontAlgn="base">
        <a:spcBef>
          <a:spcPct val="0"/>
        </a:spcBef>
        <a:spcAft>
          <a:spcPct val="0"/>
        </a:spcAft>
        <a:defRPr sz="2250" b="1">
          <a:solidFill>
            <a:srgbClr val="990000"/>
          </a:solidFill>
          <a:latin typeface="Arial" charset="0"/>
          <a:ea typeface="宋体" charset="-122"/>
        </a:defRPr>
      </a:lvl8pPr>
      <a:lvl9pPr marL="1371600" algn="l" defTabSz="588169" rtl="0" fontAlgn="base">
        <a:spcBef>
          <a:spcPct val="0"/>
        </a:spcBef>
        <a:spcAft>
          <a:spcPct val="0"/>
        </a:spcAft>
        <a:defRPr sz="2250" b="1">
          <a:solidFill>
            <a:srgbClr val="990000"/>
          </a:solidFill>
          <a:latin typeface="Arial" charset="0"/>
          <a:ea typeface="宋体" charset="-122"/>
        </a:defRPr>
      </a:lvl9pPr>
    </p:titleStyle>
    <p:bodyStyle>
      <a:lvl1pPr marL="210741" indent="-210741" algn="l" defTabSz="560785" rtl="0" fontAlgn="base">
        <a:lnSpc>
          <a:spcPct val="140000"/>
        </a:lnSpc>
        <a:spcBef>
          <a:spcPct val="0"/>
        </a:spcBef>
        <a:spcAft>
          <a:spcPct val="0"/>
        </a:spcAft>
        <a:defRPr b="1" kern="1200">
          <a:solidFill>
            <a:schemeClr val="tx1"/>
          </a:solidFill>
          <a:latin typeface="+mn-lt"/>
          <a:ea typeface="+mn-ea"/>
          <a:cs typeface="+mn-cs"/>
        </a:defRPr>
      </a:lvl1pPr>
      <a:lvl2pPr marL="456010" indent="-175022" algn="l" defTabSz="560785" rtl="0" fontAlgn="base">
        <a:lnSpc>
          <a:spcPct val="140000"/>
        </a:lnSpc>
        <a:spcBef>
          <a:spcPct val="0"/>
        </a:spcBef>
        <a:spcAft>
          <a:spcPct val="0"/>
        </a:spcAft>
        <a:defRPr sz="1425" kern="1200">
          <a:solidFill>
            <a:schemeClr val="tx1"/>
          </a:solidFill>
          <a:latin typeface="+mn-lt"/>
          <a:ea typeface="+mn-ea"/>
          <a:cs typeface="+mn-cs"/>
        </a:defRPr>
      </a:lvl2pPr>
      <a:lvl3pPr marL="702469" indent="-141685" algn="l" defTabSz="560785" rtl="0" fontAlgn="base">
        <a:lnSpc>
          <a:spcPct val="140000"/>
        </a:lnSpc>
        <a:spcBef>
          <a:spcPct val="0"/>
        </a:spcBef>
        <a:spcAft>
          <a:spcPct val="0"/>
        </a:spcAft>
        <a:defRPr sz="1425" kern="1200">
          <a:solidFill>
            <a:schemeClr val="tx1"/>
          </a:solidFill>
          <a:latin typeface="+mn-lt"/>
          <a:ea typeface="+mn-ea"/>
          <a:cs typeface="+mn-cs"/>
        </a:defRPr>
      </a:lvl3pPr>
      <a:lvl4pPr marL="983456" indent="-142875" algn="l" defTabSz="560785" rtl="0" fontAlgn="base">
        <a:lnSpc>
          <a:spcPct val="140000"/>
        </a:lnSpc>
        <a:spcBef>
          <a:spcPct val="0"/>
        </a:spcBef>
        <a:spcAft>
          <a:spcPct val="0"/>
        </a:spcAft>
        <a:defRPr sz="1425" kern="1200">
          <a:solidFill>
            <a:schemeClr val="tx1"/>
          </a:solidFill>
          <a:latin typeface="+mn-lt"/>
          <a:ea typeface="+mn-ea"/>
          <a:cs typeface="+mn-cs"/>
        </a:defRPr>
      </a:lvl4pPr>
      <a:lvl5pPr marL="1262063" indent="-140494" algn="l" defTabSz="560785" rtl="0" fontAlgn="base">
        <a:lnSpc>
          <a:spcPct val="140000"/>
        </a:lnSpc>
        <a:spcBef>
          <a:spcPct val="0"/>
        </a:spcBef>
        <a:spcAft>
          <a:spcPct val="0"/>
        </a:spcAft>
        <a:defRPr sz="14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751" name="Picture 79" descr="d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668442"/>
            <a:ext cx="9150350" cy="47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652463" y="4829175"/>
            <a:ext cx="2025727" cy="19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60093" tIns="30047" rIns="60093" bIns="30047">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000000"/>
                </a:solidFill>
                <a:latin typeface="FrutigerNext LT Bold" charset="0"/>
              </a:rPr>
              <a:t>HUAWEI TECHNOLOGIES CO., LTD.</a:t>
            </a:r>
            <a:endParaRPr lang="en-US" altLang="zh-CN" sz="1650">
              <a:solidFill>
                <a:srgbClr val="000000"/>
              </a:solidFill>
            </a:endParaRPr>
          </a:p>
        </p:txBody>
      </p:sp>
      <p:pic>
        <p:nvPicPr>
          <p:cNvPr id="28681" name="Picture 9" descr="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08876" y="4799410"/>
            <a:ext cx="1311275" cy="234553"/>
          </a:xfrm>
          <a:prstGeom prst="rect">
            <a:avLst/>
          </a:prstGeom>
          <a:noFill/>
          <a:extLst>
            <a:ext uri="{909E8E84-426E-40DD-AFC4-6F175D3DCCD1}">
              <a14:hiddenFill xmlns:a14="http://schemas.microsoft.com/office/drawing/2010/main">
                <a:solidFill>
                  <a:srgbClr val="FFFFFF"/>
                </a:solidFill>
              </a14:hiddenFill>
            </a:ext>
          </a:extLst>
        </p:spPr>
      </p:pic>
      <p:sp>
        <p:nvSpPr>
          <p:cNvPr id="28682" name="Rectangle 10"/>
          <p:cNvSpPr>
            <a:spLocks noGrp="1" noChangeArrowheads="1"/>
          </p:cNvSpPr>
          <p:nvPr>
            <p:ph type="dt" sz="half" idx="2"/>
          </p:nvPr>
        </p:nvSpPr>
        <p:spPr bwMode="auto">
          <a:xfrm>
            <a:off x="6361114" y="4867275"/>
            <a:ext cx="2097087" cy="34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defTabSz="601266" eaLnBrk="0" hangingPunct="0">
              <a:lnSpc>
                <a:spcPct val="85000"/>
              </a:lnSpc>
              <a:defRPr sz="900">
                <a:solidFill>
                  <a:schemeClr val="tx1"/>
                </a:solidFill>
                <a:latin typeface="FrutigerNext LT Bold" charset="0"/>
              </a:defRPr>
            </a:lvl1pPr>
          </a:lstStyle>
          <a:p>
            <a:pPr fontAlgn="base">
              <a:spcBef>
                <a:spcPct val="0"/>
              </a:spcBef>
              <a:spcAft>
                <a:spcPct val="0"/>
              </a:spcAft>
            </a:pPr>
            <a:r>
              <a:rPr lang="de-DE" altLang="zh-CN">
                <a:solidFill>
                  <a:srgbClr val="000000"/>
                </a:solidFill>
                <a:ea typeface="ＭＳ Ｐゴシック" charset="-128"/>
              </a:rPr>
              <a:t>Page </a:t>
            </a:r>
            <a:fld id="{931394AA-7834-8849-8198-967F44922F6F}" type="slidenum">
              <a:rPr lang="de-DE" altLang="zh-CN" smtClean="0">
                <a:solidFill>
                  <a:srgbClr val="000000"/>
                </a:solidFill>
                <a:ea typeface="ＭＳ Ｐゴシック" charset="-128"/>
              </a:rPr>
              <a:pPr fontAlgn="base">
                <a:spcBef>
                  <a:spcPct val="0"/>
                </a:spcBef>
                <a:spcAft>
                  <a:spcPct val="0"/>
                </a:spcAft>
              </a:pPr>
              <a:t>‹#›</a:t>
            </a:fld>
            <a:endParaRPr lang="en-GB" altLang="zh-CN">
              <a:solidFill>
                <a:srgbClr val="000000"/>
              </a:solidFill>
              <a:ea typeface="ＭＳ Ｐゴシック" charset="-128"/>
            </a:endParaRPr>
          </a:p>
        </p:txBody>
      </p:sp>
      <p:sp>
        <p:nvSpPr>
          <p:cNvPr id="28685" name="Rectangle 13"/>
          <p:cNvSpPr>
            <a:spLocks noGrp="1" noChangeArrowheads="1"/>
          </p:cNvSpPr>
          <p:nvPr>
            <p:ph type="title"/>
          </p:nvPr>
        </p:nvSpPr>
        <p:spPr bwMode="auto">
          <a:xfrm>
            <a:off x="652463" y="322660"/>
            <a:ext cx="7745412" cy="653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3892550" y="4829175"/>
            <a:ext cx="1115173" cy="19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0069" tIns="30033" rIns="60069" bIns="30033">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000000"/>
                </a:solidFill>
                <a:latin typeface="FrutigerNext LT Bold" charset="0"/>
              </a:rPr>
              <a:t>Huawei Confidential </a:t>
            </a:r>
          </a:p>
        </p:txBody>
      </p:sp>
      <p:sp>
        <p:nvSpPr>
          <p:cNvPr id="28694" name="Rectangle 22"/>
          <p:cNvSpPr>
            <a:spLocks noChangeArrowheads="1"/>
          </p:cNvSpPr>
          <p:nvPr/>
        </p:nvSpPr>
        <p:spPr bwMode="auto">
          <a:xfrm>
            <a:off x="-1908175" y="396479"/>
            <a:ext cx="1844675" cy="398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0093" tIns="30047" rIns="60093" bIns="30047"/>
          <a:lstStyle>
            <a:lvl1pPr defTabSz="801688">
              <a:lnSpc>
                <a:spcPct val="140000"/>
              </a:lnSpc>
              <a:buClr>
                <a:schemeClr val="bg2"/>
              </a:buClr>
              <a:buSzPct val="60000"/>
              <a:buFont typeface="Wingdings" charset="2"/>
              <a:buChar char="l"/>
              <a:defRPr sz="1700" b="1">
                <a:solidFill>
                  <a:schemeClr val="tx1"/>
                </a:solidFill>
                <a:latin typeface="FrutigerNext LT Regular" charset="0"/>
                <a:ea typeface="华文细黑" charset="-122"/>
              </a:defRPr>
            </a:lvl1pPr>
            <a:lvl2pPr marL="401638" defTabSz="801688">
              <a:lnSpc>
                <a:spcPct val="140000"/>
              </a:lnSpc>
              <a:buClr>
                <a:schemeClr val="tx1"/>
              </a:buClr>
              <a:buSzPct val="50000"/>
              <a:buFont typeface="Wingdings" charset="2"/>
              <a:buChar char="p"/>
              <a:defRPr sz="1700">
                <a:solidFill>
                  <a:schemeClr val="tx1"/>
                </a:solidFill>
                <a:latin typeface="FrutigerNext LT Regular" charset="0"/>
                <a:ea typeface="华文细黑" charset="-122"/>
              </a:defRPr>
            </a:lvl2pPr>
            <a:lvl3pPr marL="1003300" indent="-201613" defTabSz="801688">
              <a:lnSpc>
                <a:spcPct val="140000"/>
              </a:lnSpc>
              <a:buSzPct val="50000"/>
              <a:buFont typeface="Wingdings" charset="2"/>
              <a:buChar char="n"/>
              <a:defRPr sz="1400">
                <a:solidFill>
                  <a:schemeClr val="tx1"/>
                </a:solidFill>
                <a:latin typeface="FrutigerNext LT Light" charset="0"/>
                <a:ea typeface="华文细黑" charset="-122"/>
              </a:defRPr>
            </a:lvl3pPr>
            <a:lvl4pPr marL="1401763" indent="-200025" defTabSz="801688">
              <a:lnSpc>
                <a:spcPct val="140000"/>
              </a:lnSpc>
              <a:buChar char="–"/>
              <a:defRPr sz="1200">
                <a:solidFill>
                  <a:schemeClr val="tx1"/>
                </a:solidFill>
                <a:latin typeface="FrutigerNext LT Medium" charset="0"/>
                <a:ea typeface="华文细黑" charset="-122"/>
              </a:defRPr>
            </a:lvl4pPr>
            <a:lvl5pPr marL="1803400" indent="-201613" defTabSz="801688">
              <a:lnSpc>
                <a:spcPct val="140000"/>
              </a:lnSpc>
              <a:buFont typeface="FrutigerNext LT Medium" charset="0"/>
              <a:buChar char="~"/>
              <a:defRPr sz="1000">
                <a:solidFill>
                  <a:schemeClr val="tx1"/>
                </a:solidFill>
                <a:latin typeface="FrutigerNext LT Medium" charset="0"/>
                <a:ea typeface="华文细黑" charset="-122"/>
              </a:defRPr>
            </a:lvl5pPr>
            <a:lvl6pPr marL="22606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6pPr>
            <a:lvl7pPr marL="27178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7pPr>
            <a:lvl8pPr marL="31750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8pPr>
            <a:lvl9pPr marL="36322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9pPr>
          </a:lstStyle>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英文标题</a:t>
            </a:r>
            <a:r>
              <a:rPr lang="en-US" altLang="zh-CN" sz="825" b="0">
                <a:solidFill>
                  <a:srgbClr val="FFFFFF"/>
                </a:solidFill>
                <a:latin typeface="Arial" charset="0"/>
              </a:rPr>
              <a:t>:32-35pt  </a:t>
            </a: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颜色</a:t>
            </a:r>
            <a:r>
              <a:rPr lang="en-US" altLang="zh-CN" sz="825" b="0">
                <a:solidFill>
                  <a:srgbClr val="FFFFFF"/>
                </a:solidFill>
                <a:latin typeface="Arial" charset="0"/>
              </a:rPr>
              <a:t>: R153 G0 B0</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rPr>
              <a:t>内部使用字体 </a:t>
            </a:r>
            <a:r>
              <a:rPr lang="en-US" altLang="zh-CN" sz="825" b="0">
                <a:solidFill>
                  <a:srgbClr val="FFFFFF"/>
                </a:solidFill>
              </a:rPr>
              <a:t>:</a:t>
            </a:r>
          </a:p>
          <a:p>
            <a:pPr algn="r" fontAlgn="base">
              <a:lnSpc>
                <a:spcPct val="125000"/>
              </a:lnSpc>
              <a:spcBef>
                <a:spcPct val="0"/>
              </a:spcBef>
              <a:spcAft>
                <a:spcPct val="0"/>
              </a:spcAft>
              <a:buClr>
                <a:srgbClr val="777777"/>
              </a:buClr>
              <a:buFont typeface="Wingdings" charset="2"/>
              <a:buNone/>
            </a:pPr>
            <a:r>
              <a:rPr lang="en-US" altLang="zh-CN" sz="825" b="0">
                <a:solidFill>
                  <a:srgbClr val="FFFFFF"/>
                </a:solidFill>
              </a:rPr>
              <a:t>FrutigerNext LT Medium</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rPr>
              <a:t>外部使用字体 </a:t>
            </a:r>
            <a:r>
              <a:rPr lang="en-US" altLang="zh-CN" sz="825" b="0">
                <a:solidFill>
                  <a:srgbClr val="FFFFFF"/>
                </a:solidFill>
              </a:rPr>
              <a:t>: Arial</a:t>
            </a:r>
          </a:p>
          <a:p>
            <a:pPr algn="r" fontAlgn="base">
              <a:lnSpc>
                <a:spcPct val="75000"/>
              </a:lnSpc>
              <a:spcBef>
                <a:spcPct val="0"/>
              </a:spcBef>
              <a:spcAft>
                <a:spcPct val="0"/>
              </a:spcAft>
              <a:buClr>
                <a:srgbClr val="777777"/>
              </a:buClr>
              <a:buFont typeface="Wingdings" charset="2"/>
              <a:buNone/>
            </a:pPr>
            <a:endParaRPr lang="en-US" altLang="zh-CN"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中文标题</a:t>
            </a:r>
            <a:r>
              <a:rPr lang="en-US" altLang="zh-CN" sz="825" b="0">
                <a:solidFill>
                  <a:srgbClr val="FFFFFF"/>
                </a:solidFill>
                <a:latin typeface="Arial" charset="0"/>
              </a:rPr>
              <a:t>:30-32pt  </a:t>
            </a: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颜色</a:t>
            </a:r>
            <a:r>
              <a:rPr lang="en-US" altLang="zh-CN" sz="825" b="0">
                <a:solidFill>
                  <a:srgbClr val="FFFFFF"/>
                </a:solidFill>
                <a:latin typeface="Arial" charset="0"/>
              </a:rPr>
              <a:t>: R153 G0 B0</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字体</a:t>
            </a:r>
            <a:r>
              <a:rPr lang="en-US" altLang="zh-CN" sz="825" b="0">
                <a:solidFill>
                  <a:srgbClr val="FFFFFF"/>
                </a:solidFill>
                <a:latin typeface="Arial" charset="0"/>
              </a:rPr>
              <a:t>:</a:t>
            </a:r>
            <a:r>
              <a:rPr lang="zh-CN" altLang="en-US" sz="825" b="0">
                <a:solidFill>
                  <a:srgbClr val="FFFFFF"/>
                </a:solidFill>
                <a:latin typeface="Arial" charset="0"/>
              </a:rPr>
              <a:t>黑体</a:t>
            </a:r>
          </a:p>
          <a:p>
            <a:pPr algn="r" fontAlgn="base">
              <a:lnSpc>
                <a:spcPct val="125000"/>
              </a:lnSpc>
              <a:spcBef>
                <a:spcPct val="0"/>
              </a:spcBef>
              <a:spcAft>
                <a:spcPct val="0"/>
              </a:spcAft>
              <a:buClr>
                <a:srgbClr val="777777"/>
              </a:buClr>
              <a:buFont typeface="Wingdings" charset="2"/>
              <a:buNone/>
            </a:pP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英文正文</a:t>
            </a:r>
            <a:r>
              <a:rPr lang="en-US" altLang="zh-CN" sz="825" b="0">
                <a:solidFill>
                  <a:srgbClr val="FFFFFF"/>
                </a:solidFill>
                <a:latin typeface="Arial" charset="0"/>
              </a:rPr>
              <a:t>:20-22pt</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子目录 </a:t>
            </a:r>
            <a:r>
              <a:rPr lang="en-US" altLang="zh-CN" sz="825" b="0">
                <a:solidFill>
                  <a:srgbClr val="FFFFFF"/>
                </a:solidFill>
                <a:latin typeface="Arial" charset="0"/>
              </a:rPr>
              <a:t>(2-5</a:t>
            </a:r>
            <a:r>
              <a:rPr lang="zh-CN" altLang="en-US" sz="825" b="0">
                <a:solidFill>
                  <a:srgbClr val="FFFFFF"/>
                </a:solidFill>
                <a:latin typeface="Arial" charset="0"/>
              </a:rPr>
              <a:t>级</a:t>
            </a:r>
            <a:r>
              <a:rPr lang="en-US" altLang="zh-CN" sz="825" b="0">
                <a:solidFill>
                  <a:srgbClr val="FFFFFF"/>
                </a:solidFill>
                <a:latin typeface="Arial" charset="0"/>
              </a:rPr>
              <a:t>) :18pt  </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颜色</a:t>
            </a:r>
            <a:r>
              <a:rPr lang="en-US" altLang="zh-CN" sz="825" b="0">
                <a:solidFill>
                  <a:srgbClr val="FFFFFF"/>
                </a:solidFill>
                <a:latin typeface="Arial" charset="0"/>
              </a:rPr>
              <a:t>:</a:t>
            </a:r>
            <a:r>
              <a:rPr lang="zh-CN" altLang="en-US" sz="825" b="0">
                <a:solidFill>
                  <a:srgbClr val="FFFFFF"/>
                </a:solidFill>
                <a:latin typeface="Arial" charset="0"/>
              </a:rPr>
              <a:t>黑色</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rPr>
              <a:t>内部使用字体 </a:t>
            </a:r>
            <a:r>
              <a:rPr lang="en-US" altLang="zh-CN" sz="825" b="0">
                <a:solidFill>
                  <a:srgbClr val="FFFFFF"/>
                </a:solidFill>
              </a:rPr>
              <a:t>:</a:t>
            </a:r>
          </a:p>
          <a:p>
            <a:pPr algn="r" fontAlgn="base">
              <a:lnSpc>
                <a:spcPct val="125000"/>
              </a:lnSpc>
              <a:spcBef>
                <a:spcPct val="0"/>
              </a:spcBef>
              <a:spcAft>
                <a:spcPct val="0"/>
              </a:spcAft>
              <a:buClr>
                <a:srgbClr val="777777"/>
              </a:buClr>
              <a:buFont typeface="Wingdings" charset="2"/>
              <a:buNone/>
            </a:pPr>
            <a:r>
              <a:rPr lang="en-US" altLang="zh-CN" sz="825" b="0">
                <a:solidFill>
                  <a:srgbClr val="FFFFFF"/>
                </a:solidFill>
              </a:rPr>
              <a:t>FrutigerNext LT Regular</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rPr>
              <a:t>外部使用字体 </a:t>
            </a:r>
            <a:r>
              <a:rPr lang="en-US" altLang="zh-CN" sz="825" b="0">
                <a:solidFill>
                  <a:srgbClr val="FFFFFF"/>
                </a:solidFill>
              </a:rPr>
              <a:t>: Arial</a:t>
            </a:r>
          </a:p>
          <a:p>
            <a:pPr algn="r" fontAlgn="base">
              <a:lnSpc>
                <a:spcPct val="75000"/>
              </a:lnSpc>
              <a:spcBef>
                <a:spcPct val="0"/>
              </a:spcBef>
              <a:spcAft>
                <a:spcPct val="0"/>
              </a:spcAft>
              <a:buClr>
                <a:srgbClr val="777777"/>
              </a:buClr>
              <a:buFont typeface="Wingdings" charset="2"/>
              <a:buNone/>
            </a:pPr>
            <a:endParaRPr lang="en-US" altLang="zh-CN"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中文正文</a:t>
            </a:r>
            <a:r>
              <a:rPr lang="en-US" altLang="zh-CN" sz="825" b="0">
                <a:solidFill>
                  <a:srgbClr val="FFFFFF"/>
                </a:solidFill>
                <a:latin typeface="Arial" charset="0"/>
              </a:rPr>
              <a:t>:18-20pt</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子目录</a:t>
            </a:r>
            <a:r>
              <a:rPr lang="en-US" altLang="zh-CN" sz="825" b="0">
                <a:solidFill>
                  <a:srgbClr val="FFFFFF"/>
                </a:solidFill>
                <a:latin typeface="Arial" charset="0"/>
              </a:rPr>
              <a:t>(2-5</a:t>
            </a:r>
            <a:r>
              <a:rPr lang="zh-CN" altLang="en-US" sz="825" b="0">
                <a:solidFill>
                  <a:srgbClr val="FFFFFF"/>
                </a:solidFill>
                <a:latin typeface="Arial" charset="0"/>
              </a:rPr>
              <a:t>级</a:t>
            </a:r>
            <a:r>
              <a:rPr lang="en-US" altLang="zh-CN" sz="825" b="0">
                <a:solidFill>
                  <a:srgbClr val="FFFFFF"/>
                </a:solidFill>
                <a:latin typeface="Arial" charset="0"/>
              </a:rPr>
              <a:t>):18pt </a:t>
            </a: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颜色</a:t>
            </a:r>
            <a:r>
              <a:rPr lang="en-US" altLang="zh-CN" sz="825" b="0">
                <a:solidFill>
                  <a:srgbClr val="FFFFFF"/>
                </a:solidFill>
                <a:latin typeface="Arial" charset="0"/>
              </a:rPr>
              <a:t>:</a:t>
            </a:r>
            <a:r>
              <a:rPr lang="zh-CN" altLang="en-US" sz="825" b="0">
                <a:solidFill>
                  <a:srgbClr val="FFFFFF"/>
                </a:solidFill>
                <a:latin typeface="Arial" charset="0"/>
              </a:rPr>
              <a:t>黑色</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字体</a:t>
            </a:r>
            <a:r>
              <a:rPr lang="en-US" altLang="zh-CN" sz="825" b="0">
                <a:solidFill>
                  <a:srgbClr val="FFFFFF"/>
                </a:solidFill>
                <a:latin typeface="Arial" charset="0"/>
              </a:rPr>
              <a:t>:</a:t>
            </a:r>
            <a:r>
              <a:rPr lang="zh-CN" altLang="en-US" sz="825" b="0">
                <a:solidFill>
                  <a:srgbClr val="FFFFFF"/>
                </a:solidFill>
                <a:latin typeface="Arial" charset="0"/>
              </a:rPr>
              <a:t>细黑体 </a:t>
            </a:r>
          </a:p>
          <a:p>
            <a:pPr algn="r" fontAlgn="base">
              <a:lnSpc>
                <a:spcPct val="125000"/>
              </a:lnSpc>
              <a:spcBef>
                <a:spcPct val="0"/>
              </a:spcBef>
              <a:spcAft>
                <a:spcPct val="0"/>
              </a:spcAft>
              <a:buClr>
                <a:srgbClr val="777777"/>
              </a:buClr>
              <a:buFont typeface="Wingdings" charset="2"/>
              <a:buNone/>
            </a:pP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en-US" altLang="zh-CN"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en-US" altLang="zh-CN"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zh-CN" altLang="en-US" sz="825" b="0">
              <a:solidFill>
                <a:srgbClr val="000000"/>
              </a:solidFill>
              <a:latin typeface="Arial" charset="0"/>
            </a:endParaRPr>
          </a:p>
        </p:txBody>
      </p:sp>
      <p:sp>
        <p:nvSpPr>
          <p:cNvPr id="28734" name="Rectangle 62"/>
          <p:cNvSpPr>
            <a:spLocks noChangeArrowheads="1"/>
          </p:cNvSpPr>
          <p:nvPr/>
        </p:nvSpPr>
        <p:spPr bwMode="auto">
          <a:xfrm>
            <a:off x="9199564" y="1067991"/>
            <a:ext cx="1049337" cy="1503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0093" tIns="30047" rIns="60093" bIns="30047"/>
          <a:lstStyle>
            <a:lvl1pPr defTabSz="801688">
              <a:lnSpc>
                <a:spcPct val="140000"/>
              </a:lnSpc>
              <a:buClr>
                <a:schemeClr val="bg2"/>
              </a:buClr>
              <a:buSzPct val="60000"/>
              <a:buFont typeface="Wingdings" charset="2"/>
              <a:buChar char="l"/>
              <a:defRPr sz="1700" b="1">
                <a:solidFill>
                  <a:schemeClr val="tx1"/>
                </a:solidFill>
                <a:latin typeface="FrutigerNext LT Regular" charset="0"/>
                <a:ea typeface="华文细黑" charset="-122"/>
              </a:defRPr>
            </a:lvl1pPr>
            <a:lvl2pPr marL="401638" defTabSz="801688">
              <a:lnSpc>
                <a:spcPct val="140000"/>
              </a:lnSpc>
              <a:buClr>
                <a:schemeClr val="tx1"/>
              </a:buClr>
              <a:buSzPct val="50000"/>
              <a:buFont typeface="Wingdings" charset="2"/>
              <a:buChar char="p"/>
              <a:defRPr sz="1700">
                <a:solidFill>
                  <a:schemeClr val="tx1"/>
                </a:solidFill>
                <a:latin typeface="FrutigerNext LT Regular" charset="0"/>
                <a:ea typeface="华文细黑" charset="-122"/>
              </a:defRPr>
            </a:lvl2pPr>
            <a:lvl3pPr marL="1003300" indent="-201613" defTabSz="801688">
              <a:lnSpc>
                <a:spcPct val="140000"/>
              </a:lnSpc>
              <a:buSzPct val="50000"/>
              <a:buFont typeface="Wingdings" charset="2"/>
              <a:buChar char="n"/>
              <a:defRPr sz="1400">
                <a:solidFill>
                  <a:schemeClr val="tx1"/>
                </a:solidFill>
                <a:latin typeface="FrutigerNext LT Light" charset="0"/>
                <a:ea typeface="华文细黑" charset="-122"/>
              </a:defRPr>
            </a:lvl3pPr>
            <a:lvl4pPr marL="1401763" indent="-200025" defTabSz="801688">
              <a:lnSpc>
                <a:spcPct val="140000"/>
              </a:lnSpc>
              <a:buChar char="–"/>
              <a:defRPr sz="1200">
                <a:solidFill>
                  <a:schemeClr val="tx1"/>
                </a:solidFill>
                <a:latin typeface="FrutigerNext LT Medium" charset="0"/>
                <a:ea typeface="华文细黑" charset="-122"/>
              </a:defRPr>
            </a:lvl4pPr>
            <a:lvl5pPr marL="1803400" indent="-201613" defTabSz="801688">
              <a:lnSpc>
                <a:spcPct val="140000"/>
              </a:lnSpc>
              <a:buFont typeface="FrutigerNext LT Medium" charset="0"/>
              <a:buChar char="~"/>
              <a:defRPr sz="1000">
                <a:solidFill>
                  <a:schemeClr val="tx1"/>
                </a:solidFill>
                <a:latin typeface="FrutigerNext LT Medium" charset="0"/>
                <a:ea typeface="华文细黑" charset="-122"/>
              </a:defRPr>
            </a:lvl5pPr>
            <a:lvl6pPr marL="22606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6pPr>
            <a:lvl7pPr marL="27178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7pPr>
            <a:lvl8pPr marL="31750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8pPr>
            <a:lvl9pPr marL="36322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9pPr>
          </a:lstStyle>
          <a:p>
            <a:pPr fontAlgn="base">
              <a:lnSpc>
                <a:spcPct val="120000"/>
              </a:lnSpc>
              <a:spcBef>
                <a:spcPct val="0"/>
              </a:spcBef>
              <a:spcAft>
                <a:spcPct val="0"/>
              </a:spcAft>
              <a:buClr>
                <a:srgbClr val="777777"/>
              </a:buClr>
              <a:buFont typeface="Wingdings" charset="2"/>
              <a:buNone/>
            </a:pPr>
            <a:r>
              <a:rPr lang="zh-CN" altLang="en-US" sz="825" b="0">
                <a:solidFill>
                  <a:srgbClr val="FFFFFF"/>
                </a:solidFill>
                <a:latin typeface="华文细黑" charset="-122"/>
              </a:rPr>
              <a:t>配色参考方案：</a:t>
            </a:r>
          </a:p>
          <a:p>
            <a:pPr fontAlgn="base">
              <a:lnSpc>
                <a:spcPct val="120000"/>
              </a:lnSpc>
              <a:spcBef>
                <a:spcPct val="0"/>
              </a:spcBef>
              <a:spcAft>
                <a:spcPct val="0"/>
              </a:spcAft>
              <a:buClr>
                <a:srgbClr val="777777"/>
              </a:buClr>
              <a:buFont typeface="Wingdings" charset="2"/>
              <a:buNone/>
            </a:pPr>
            <a:r>
              <a:rPr lang="zh-CN" altLang="en-US" sz="825" b="0">
                <a:solidFill>
                  <a:srgbClr val="FFFFFF"/>
                </a:solidFill>
                <a:latin typeface="华文细黑" charset="-122"/>
              </a:rPr>
              <a:t>建议同一页面内不超过四种颜色，以下是</a:t>
            </a:r>
            <a:r>
              <a:rPr lang="en-US" altLang="zh-CN" sz="825" b="0">
                <a:solidFill>
                  <a:srgbClr val="FFFFFF"/>
                </a:solidFill>
                <a:latin typeface="华文细黑" charset="-122"/>
              </a:rPr>
              <a:t>13</a:t>
            </a:r>
            <a:r>
              <a:rPr lang="zh-CN" altLang="en-US" sz="825" b="0">
                <a:solidFill>
                  <a:srgbClr val="FFFFFF"/>
                </a:solidFill>
                <a:latin typeface="华文细黑" charset="-122"/>
              </a:rPr>
              <a:t>组配色方案，同一页面内只选择一组使用。（仅供参考）</a:t>
            </a:r>
          </a:p>
          <a:p>
            <a:pPr fontAlgn="base">
              <a:lnSpc>
                <a:spcPct val="125000"/>
              </a:lnSpc>
              <a:spcBef>
                <a:spcPct val="0"/>
              </a:spcBef>
              <a:spcAft>
                <a:spcPct val="0"/>
              </a:spcAft>
              <a:buClr>
                <a:srgbClr val="777777"/>
              </a:buClr>
              <a:buFont typeface="Wingdings" charset="2"/>
              <a:buNone/>
            </a:pPr>
            <a:endParaRPr lang="en-US" altLang="zh-CN" sz="825" b="0">
              <a:solidFill>
                <a:srgbClr val="FFFFFF"/>
              </a:solidFill>
              <a:latin typeface="华文细黑" charset="-122"/>
            </a:endParaRPr>
          </a:p>
          <a:p>
            <a:pPr fontAlgn="base">
              <a:lnSpc>
                <a:spcPct val="125000"/>
              </a:lnSpc>
              <a:spcBef>
                <a:spcPct val="0"/>
              </a:spcBef>
              <a:spcAft>
                <a:spcPct val="0"/>
              </a:spcAft>
              <a:buClr>
                <a:srgbClr val="777777"/>
              </a:buClr>
            </a:pPr>
            <a:endParaRPr lang="en-US" altLang="zh-CN" sz="825" b="0">
              <a:solidFill>
                <a:srgbClr val="FFFFFF"/>
              </a:solidFill>
              <a:latin typeface="华文细黑" charset="-122"/>
            </a:endParaRPr>
          </a:p>
          <a:p>
            <a:pPr fontAlgn="base">
              <a:lnSpc>
                <a:spcPct val="125000"/>
              </a:lnSpc>
              <a:spcBef>
                <a:spcPct val="0"/>
              </a:spcBef>
              <a:spcAft>
                <a:spcPct val="0"/>
              </a:spcAft>
              <a:buClr>
                <a:srgbClr val="777777"/>
              </a:buClr>
            </a:pPr>
            <a:endParaRPr lang="zh-CN" altLang="en-US" sz="825" b="0">
              <a:solidFill>
                <a:srgbClr val="FFFFFF"/>
              </a:solidFill>
              <a:latin typeface="华文细黑" charset="-122"/>
            </a:endParaRPr>
          </a:p>
        </p:txBody>
      </p:sp>
      <p:sp>
        <p:nvSpPr>
          <p:cNvPr id="28737" name="Rectangle 65"/>
          <p:cNvSpPr>
            <a:spLocks noChangeArrowheads="1"/>
          </p:cNvSpPr>
          <p:nvPr/>
        </p:nvSpPr>
        <p:spPr bwMode="auto">
          <a:xfrm>
            <a:off x="9199564" y="-46435"/>
            <a:ext cx="1049337" cy="628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0093" tIns="30047" rIns="60093" bIns="30047"/>
          <a:lstStyle>
            <a:lvl1pPr defTabSz="801688">
              <a:lnSpc>
                <a:spcPct val="140000"/>
              </a:lnSpc>
              <a:buClr>
                <a:schemeClr val="bg2"/>
              </a:buClr>
              <a:buSzPct val="60000"/>
              <a:buFont typeface="Wingdings" charset="2"/>
              <a:buChar char="l"/>
              <a:defRPr sz="1700" b="1">
                <a:solidFill>
                  <a:schemeClr val="tx1"/>
                </a:solidFill>
                <a:latin typeface="FrutigerNext LT Regular" charset="0"/>
                <a:ea typeface="华文细黑" charset="-122"/>
              </a:defRPr>
            </a:lvl1pPr>
            <a:lvl2pPr marL="401638" defTabSz="801688">
              <a:lnSpc>
                <a:spcPct val="140000"/>
              </a:lnSpc>
              <a:buClr>
                <a:schemeClr val="tx1"/>
              </a:buClr>
              <a:buSzPct val="50000"/>
              <a:buFont typeface="Wingdings" charset="2"/>
              <a:buChar char="p"/>
              <a:defRPr sz="1700">
                <a:solidFill>
                  <a:schemeClr val="tx1"/>
                </a:solidFill>
                <a:latin typeface="FrutigerNext LT Regular" charset="0"/>
                <a:ea typeface="华文细黑" charset="-122"/>
              </a:defRPr>
            </a:lvl2pPr>
            <a:lvl3pPr marL="1003300" indent="-201613" defTabSz="801688">
              <a:lnSpc>
                <a:spcPct val="140000"/>
              </a:lnSpc>
              <a:buSzPct val="50000"/>
              <a:buFont typeface="Wingdings" charset="2"/>
              <a:buChar char="n"/>
              <a:defRPr sz="1400">
                <a:solidFill>
                  <a:schemeClr val="tx1"/>
                </a:solidFill>
                <a:latin typeface="FrutigerNext LT Light" charset="0"/>
                <a:ea typeface="华文细黑" charset="-122"/>
              </a:defRPr>
            </a:lvl3pPr>
            <a:lvl4pPr marL="1401763" indent="-200025" defTabSz="801688">
              <a:lnSpc>
                <a:spcPct val="140000"/>
              </a:lnSpc>
              <a:buChar char="–"/>
              <a:defRPr sz="1200">
                <a:solidFill>
                  <a:schemeClr val="tx1"/>
                </a:solidFill>
                <a:latin typeface="FrutigerNext LT Medium" charset="0"/>
                <a:ea typeface="华文细黑" charset="-122"/>
              </a:defRPr>
            </a:lvl4pPr>
            <a:lvl5pPr marL="1803400" indent="-201613" defTabSz="801688">
              <a:lnSpc>
                <a:spcPct val="140000"/>
              </a:lnSpc>
              <a:buFont typeface="FrutigerNext LT Medium" charset="0"/>
              <a:buChar char="~"/>
              <a:defRPr sz="1000">
                <a:solidFill>
                  <a:schemeClr val="tx1"/>
                </a:solidFill>
                <a:latin typeface="FrutigerNext LT Medium" charset="0"/>
                <a:ea typeface="华文细黑" charset="-122"/>
              </a:defRPr>
            </a:lvl5pPr>
            <a:lvl6pPr marL="22606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6pPr>
            <a:lvl7pPr marL="27178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7pPr>
            <a:lvl8pPr marL="31750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8pPr>
            <a:lvl9pPr marL="36322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9pPr>
          </a:lstStyle>
          <a:p>
            <a:pPr fontAlgn="base">
              <a:lnSpc>
                <a:spcPct val="120000"/>
              </a:lnSpc>
              <a:spcBef>
                <a:spcPct val="0"/>
              </a:spcBef>
              <a:spcAft>
                <a:spcPct val="0"/>
              </a:spcAft>
              <a:buClr>
                <a:srgbClr val="777777"/>
              </a:buClr>
              <a:buFont typeface="Wingdings" charset="2"/>
              <a:buNone/>
            </a:pPr>
            <a:r>
              <a:rPr lang="zh-CN" altLang="en-US" sz="825" b="0">
                <a:solidFill>
                  <a:srgbClr val="FFFFFF"/>
                </a:solidFill>
                <a:latin typeface="华文细黑" charset="-122"/>
              </a:rPr>
              <a:t>客户或者合作伙伴的标志放在右上角</a:t>
            </a:r>
            <a:r>
              <a:rPr lang="en-US" altLang="zh-CN" sz="825" b="0">
                <a:solidFill>
                  <a:srgbClr val="FFFFFF"/>
                </a:solidFill>
                <a:latin typeface="华文细黑" charset="-122"/>
              </a:rPr>
              <a:t>.</a:t>
            </a:r>
          </a:p>
          <a:p>
            <a:pPr fontAlgn="base">
              <a:lnSpc>
                <a:spcPct val="125000"/>
              </a:lnSpc>
              <a:spcBef>
                <a:spcPct val="0"/>
              </a:spcBef>
              <a:spcAft>
                <a:spcPct val="0"/>
              </a:spcAft>
              <a:buClr>
                <a:srgbClr val="777777"/>
              </a:buClr>
              <a:buFont typeface="Wingdings" charset="2"/>
              <a:buNone/>
            </a:pPr>
            <a:endParaRPr lang="en-US" altLang="zh-CN" sz="825" b="0">
              <a:solidFill>
                <a:srgbClr val="FFFFFF"/>
              </a:solidFill>
              <a:latin typeface="华文细黑" charset="-122"/>
            </a:endParaRPr>
          </a:p>
          <a:p>
            <a:pPr fontAlgn="base">
              <a:lnSpc>
                <a:spcPct val="125000"/>
              </a:lnSpc>
              <a:spcBef>
                <a:spcPct val="0"/>
              </a:spcBef>
              <a:spcAft>
                <a:spcPct val="0"/>
              </a:spcAft>
              <a:buClr>
                <a:srgbClr val="777777"/>
              </a:buClr>
            </a:pPr>
            <a:endParaRPr lang="en-US" altLang="zh-CN" sz="825" b="0">
              <a:solidFill>
                <a:srgbClr val="FFFFFF"/>
              </a:solidFill>
              <a:latin typeface="华文细黑" charset="-122"/>
            </a:endParaRPr>
          </a:p>
          <a:p>
            <a:pPr fontAlgn="base">
              <a:lnSpc>
                <a:spcPct val="125000"/>
              </a:lnSpc>
              <a:spcBef>
                <a:spcPct val="0"/>
              </a:spcBef>
              <a:spcAft>
                <a:spcPct val="0"/>
              </a:spcAft>
              <a:buClr>
                <a:srgbClr val="777777"/>
              </a:buClr>
            </a:pPr>
            <a:endParaRPr lang="zh-CN" altLang="en-US" sz="825" b="0">
              <a:solidFill>
                <a:srgbClr val="FFFFFF"/>
              </a:solidFill>
              <a:latin typeface="华文细黑" charset="-122"/>
            </a:endParaRPr>
          </a:p>
        </p:txBody>
      </p:sp>
      <p:sp>
        <p:nvSpPr>
          <p:cNvPr id="28740" name="Rectangle 68"/>
          <p:cNvSpPr>
            <a:spLocks noGrp="1" noChangeArrowheads="1"/>
          </p:cNvSpPr>
          <p:nvPr>
            <p:ph type="body" idx="1"/>
          </p:nvPr>
        </p:nvSpPr>
        <p:spPr bwMode="auto">
          <a:xfrm>
            <a:off x="652463" y="1231107"/>
            <a:ext cx="7929562" cy="314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0152" tIns="40076" rIns="80152" bIns="40076"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8752" name="Rectangle 80"/>
          <p:cNvSpPr>
            <a:spLocks noChangeArrowheads="1"/>
          </p:cNvSpPr>
          <p:nvPr/>
        </p:nvSpPr>
        <p:spPr bwMode="auto">
          <a:xfrm>
            <a:off x="9269413" y="3765433"/>
            <a:ext cx="919162" cy="2308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8569" tIns="34284" rIns="68569" bIns="34284" anchor="ctr">
            <a:spAutoFit/>
          </a:bodyPr>
          <a:lstStyle/>
          <a:p>
            <a:pPr defTabSz="685800" fontAlgn="base">
              <a:spcBef>
                <a:spcPct val="0"/>
              </a:spcBef>
              <a:spcAft>
                <a:spcPct val="0"/>
              </a:spcAft>
            </a:pPr>
            <a:endParaRPr lang="zh-CN" altLang="en-US" sz="1050">
              <a:solidFill>
                <a:srgbClr val="FFFFFF"/>
              </a:solidFill>
              <a:ea typeface="ＭＳ Ｐゴシック" charset="-128"/>
            </a:endParaRPr>
          </a:p>
        </p:txBody>
      </p:sp>
      <p:grpSp>
        <p:nvGrpSpPr>
          <p:cNvPr id="28753" name="Group 81"/>
          <p:cNvGrpSpPr>
            <a:grpSpLocks/>
          </p:cNvGrpSpPr>
          <p:nvPr/>
        </p:nvGrpSpPr>
        <p:grpSpPr bwMode="auto">
          <a:xfrm>
            <a:off x="9355139" y="2842022"/>
            <a:ext cx="739775" cy="13692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58" name="Group 86"/>
          <p:cNvGrpSpPr>
            <a:grpSpLocks/>
          </p:cNvGrpSpPr>
          <p:nvPr/>
        </p:nvGrpSpPr>
        <p:grpSpPr bwMode="auto">
          <a:xfrm>
            <a:off x="9355139" y="3003947"/>
            <a:ext cx="739775" cy="13692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63" name="Group 91"/>
          <p:cNvGrpSpPr>
            <a:grpSpLocks/>
          </p:cNvGrpSpPr>
          <p:nvPr/>
        </p:nvGrpSpPr>
        <p:grpSpPr bwMode="auto">
          <a:xfrm>
            <a:off x="9355139" y="3165872"/>
            <a:ext cx="739775" cy="13692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68" name="Group 96"/>
          <p:cNvGrpSpPr>
            <a:grpSpLocks/>
          </p:cNvGrpSpPr>
          <p:nvPr/>
        </p:nvGrpSpPr>
        <p:grpSpPr bwMode="auto">
          <a:xfrm>
            <a:off x="9355139" y="2680097"/>
            <a:ext cx="739775" cy="141684"/>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73" name="Group 101"/>
          <p:cNvGrpSpPr>
            <a:grpSpLocks/>
          </p:cNvGrpSpPr>
          <p:nvPr/>
        </p:nvGrpSpPr>
        <p:grpSpPr bwMode="auto">
          <a:xfrm>
            <a:off x="9355139" y="3436144"/>
            <a:ext cx="739775" cy="136922"/>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78" name="Group 106"/>
          <p:cNvGrpSpPr>
            <a:grpSpLocks/>
          </p:cNvGrpSpPr>
          <p:nvPr/>
        </p:nvGrpSpPr>
        <p:grpSpPr bwMode="auto">
          <a:xfrm>
            <a:off x="9355139" y="3598069"/>
            <a:ext cx="739775" cy="136922"/>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83" name="Group 111"/>
          <p:cNvGrpSpPr>
            <a:grpSpLocks/>
          </p:cNvGrpSpPr>
          <p:nvPr/>
        </p:nvGrpSpPr>
        <p:grpSpPr bwMode="auto">
          <a:xfrm>
            <a:off x="9355139" y="3759994"/>
            <a:ext cx="739775" cy="136922"/>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88" name="Group 116"/>
          <p:cNvGrpSpPr>
            <a:grpSpLocks/>
          </p:cNvGrpSpPr>
          <p:nvPr/>
        </p:nvGrpSpPr>
        <p:grpSpPr bwMode="auto">
          <a:xfrm>
            <a:off x="9355139" y="4030266"/>
            <a:ext cx="739775" cy="13692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93" name="Group 121"/>
          <p:cNvGrpSpPr>
            <a:grpSpLocks/>
          </p:cNvGrpSpPr>
          <p:nvPr/>
        </p:nvGrpSpPr>
        <p:grpSpPr bwMode="auto">
          <a:xfrm>
            <a:off x="9355139" y="4192191"/>
            <a:ext cx="739775" cy="13692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98" name="Group 126"/>
          <p:cNvGrpSpPr>
            <a:grpSpLocks/>
          </p:cNvGrpSpPr>
          <p:nvPr/>
        </p:nvGrpSpPr>
        <p:grpSpPr bwMode="auto">
          <a:xfrm>
            <a:off x="9355139" y="4354116"/>
            <a:ext cx="739775" cy="13692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803" name="Group 131"/>
          <p:cNvGrpSpPr>
            <a:grpSpLocks/>
          </p:cNvGrpSpPr>
          <p:nvPr/>
        </p:nvGrpSpPr>
        <p:grpSpPr bwMode="auto">
          <a:xfrm>
            <a:off x="9355139" y="4624388"/>
            <a:ext cx="739775" cy="136922"/>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808" name="Group 136"/>
          <p:cNvGrpSpPr>
            <a:grpSpLocks/>
          </p:cNvGrpSpPr>
          <p:nvPr/>
        </p:nvGrpSpPr>
        <p:grpSpPr bwMode="auto">
          <a:xfrm>
            <a:off x="9355139" y="4793457"/>
            <a:ext cx="739775" cy="136922"/>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813" name="Group 141"/>
          <p:cNvGrpSpPr>
            <a:grpSpLocks/>
          </p:cNvGrpSpPr>
          <p:nvPr/>
        </p:nvGrpSpPr>
        <p:grpSpPr bwMode="auto">
          <a:xfrm>
            <a:off x="9355139" y="4961335"/>
            <a:ext cx="739775" cy="13692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spTree>
    <p:extLst>
      <p:ext uri="{BB962C8B-B14F-4D97-AF65-F5344CB8AC3E}">
        <p14:creationId xmlns:p14="http://schemas.microsoft.com/office/powerpoint/2010/main" val="191525414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hf sldNum="0" hdr="0" ftr="0"/>
  <p:txStyles>
    <p:titleStyle>
      <a:lvl1pPr algn="l" defTabSz="601266" rtl="0" fontAlgn="base">
        <a:spcBef>
          <a:spcPct val="0"/>
        </a:spcBef>
        <a:spcAft>
          <a:spcPct val="0"/>
        </a:spcAft>
        <a:defRPr sz="2550" kern="1200">
          <a:solidFill>
            <a:srgbClr val="990000"/>
          </a:solidFill>
          <a:latin typeface="+mj-lt"/>
          <a:ea typeface="+mj-ea"/>
          <a:cs typeface="+mj-cs"/>
        </a:defRPr>
      </a:lvl1pPr>
      <a:lvl2pPr algn="l" defTabSz="601266" rtl="0" fontAlgn="base">
        <a:spcBef>
          <a:spcPct val="0"/>
        </a:spcBef>
        <a:spcAft>
          <a:spcPct val="0"/>
        </a:spcAft>
        <a:defRPr sz="2550">
          <a:solidFill>
            <a:srgbClr val="990000"/>
          </a:solidFill>
          <a:latin typeface="FrutigerNext LT Medium" charset="0"/>
          <a:ea typeface="黑体" charset="-122"/>
        </a:defRPr>
      </a:lvl2pPr>
      <a:lvl3pPr algn="l" defTabSz="601266" rtl="0" fontAlgn="base">
        <a:spcBef>
          <a:spcPct val="0"/>
        </a:spcBef>
        <a:spcAft>
          <a:spcPct val="0"/>
        </a:spcAft>
        <a:defRPr sz="2550">
          <a:solidFill>
            <a:srgbClr val="990000"/>
          </a:solidFill>
          <a:latin typeface="FrutigerNext LT Medium" charset="0"/>
          <a:ea typeface="黑体" charset="-122"/>
        </a:defRPr>
      </a:lvl3pPr>
      <a:lvl4pPr algn="l" defTabSz="601266" rtl="0" fontAlgn="base">
        <a:spcBef>
          <a:spcPct val="0"/>
        </a:spcBef>
        <a:spcAft>
          <a:spcPct val="0"/>
        </a:spcAft>
        <a:defRPr sz="2550">
          <a:solidFill>
            <a:srgbClr val="990000"/>
          </a:solidFill>
          <a:latin typeface="FrutigerNext LT Medium" charset="0"/>
          <a:ea typeface="黑体" charset="-122"/>
        </a:defRPr>
      </a:lvl4pPr>
      <a:lvl5pPr algn="l" defTabSz="601266" rtl="0" fontAlgn="base">
        <a:spcBef>
          <a:spcPct val="0"/>
        </a:spcBef>
        <a:spcAft>
          <a:spcPct val="0"/>
        </a:spcAft>
        <a:defRPr sz="2550">
          <a:solidFill>
            <a:srgbClr val="990000"/>
          </a:solidFill>
          <a:latin typeface="FrutigerNext LT Medium" charset="0"/>
          <a:ea typeface="黑体" charset="-122"/>
        </a:defRPr>
      </a:lvl5pPr>
      <a:lvl6pPr marL="342900" algn="l" defTabSz="601266" rtl="0" fontAlgn="base">
        <a:spcBef>
          <a:spcPct val="0"/>
        </a:spcBef>
        <a:spcAft>
          <a:spcPct val="0"/>
        </a:spcAft>
        <a:defRPr sz="2550">
          <a:solidFill>
            <a:srgbClr val="990000"/>
          </a:solidFill>
          <a:latin typeface="FrutigerNext LT Medium" charset="0"/>
          <a:ea typeface="黑体" charset="-122"/>
        </a:defRPr>
      </a:lvl6pPr>
      <a:lvl7pPr marL="685800" algn="l" defTabSz="601266" rtl="0" fontAlgn="base">
        <a:spcBef>
          <a:spcPct val="0"/>
        </a:spcBef>
        <a:spcAft>
          <a:spcPct val="0"/>
        </a:spcAft>
        <a:defRPr sz="2550">
          <a:solidFill>
            <a:srgbClr val="990000"/>
          </a:solidFill>
          <a:latin typeface="FrutigerNext LT Medium" charset="0"/>
          <a:ea typeface="黑体" charset="-122"/>
        </a:defRPr>
      </a:lvl7pPr>
      <a:lvl8pPr marL="1028700" algn="l" defTabSz="601266" rtl="0" fontAlgn="base">
        <a:spcBef>
          <a:spcPct val="0"/>
        </a:spcBef>
        <a:spcAft>
          <a:spcPct val="0"/>
        </a:spcAft>
        <a:defRPr sz="2550">
          <a:solidFill>
            <a:srgbClr val="990000"/>
          </a:solidFill>
          <a:latin typeface="FrutigerNext LT Medium" charset="0"/>
          <a:ea typeface="黑体" charset="-122"/>
        </a:defRPr>
      </a:lvl8pPr>
      <a:lvl9pPr marL="1371600" algn="l" defTabSz="601266" rtl="0" fontAlgn="base">
        <a:spcBef>
          <a:spcPct val="0"/>
        </a:spcBef>
        <a:spcAft>
          <a:spcPct val="0"/>
        </a:spcAft>
        <a:defRPr sz="2550">
          <a:solidFill>
            <a:srgbClr val="990000"/>
          </a:solidFill>
          <a:latin typeface="FrutigerNext LT Medium" charset="0"/>
          <a:ea typeface="黑体" charset="-122"/>
        </a:defRPr>
      </a:lvl9pPr>
    </p:titleStyle>
    <p:bodyStyle>
      <a:lvl1pPr marL="225029" indent="-225029" algn="l" defTabSz="601266" rtl="0" fontAlgn="base">
        <a:lnSpc>
          <a:spcPct val="140000"/>
        </a:lnSpc>
        <a:spcBef>
          <a:spcPct val="0"/>
        </a:spcBef>
        <a:spcAft>
          <a:spcPct val="0"/>
        </a:spcAft>
        <a:buClr>
          <a:schemeClr val="bg2"/>
        </a:buClr>
        <a:buSzPct val="60000"/>
        <a:buFont typeface="Wingdings" charset="2"/>
        <a:buChar char="l"/>
        <a:defRPr sz="1500" b="1" kern="1200">
          <a:solidFill>
            <a:schemeClr val="tx1"/>
          </a:solidFill>
          <a:latin typeface="+mn-lt"/>
          <a:ea typeface="+mn-ea"/>
          <a:cs typeface="+mn-cs"/>
        </a:defRPr>
      </a:lvl1pPr>
      <a:lvl2pPr marL="489347" indent="-188119" algn="l" defTabSz="601266" rtl="0" fontAlgn="base">
        <a:lnSpc>
          <a:spcPct val="140000"/>
        </a:lnSpc>
        <a:spcBef>
          <a:spcPct val="0"/>
        </a:spcBef>
        <a:spcAft>
          <a:spcPct val="0"/>
        </a:spcAft>
        <a:buClr>
          <a:schemeClr val="tx1"/>
        </a:buClr>
        <a:buSzPct val="50000"/>
        <a:buFont typeface="Wingdings" charset="2"/>
        <a:buChar char="p"/>
        <a:defRPr kern="1200">
          <a:solidFill>
            <a:schemeClr val="tx1"/>
          </a:solidFill>
          <a:latin typeface="+mn-lt"/>
          <a:ea typeface="+mn-ea"/>
          <a:cs typeface="+mn-cs"/>
        </a:defRPr>
      </a:lvl2pPr>
      <a:lvl3pPr marL="752475" indent="-151210" algn="l" defTabSz="601266" rtl="0" fontAlgn="base">
        <a:lnSpc>
          <a:spcPct val="140000"/>
        </a:lnSpc>
        <a:spcBef>
          <a:spcPct val="0"/>
        </a:spcBef>
        <a:spcAft>
          <a:spcPct val="0"/>
        </a:spcAft>
        <a:buSzPct val="50000"/>
        <a:buFont typeface="Wingdings" charset="2"/>
        <a:buChar char="n"/>
        <a:defRPr sz="1200" kern="1200">
          <a:solidFill>
            <a:schemeClr val="tx1"/>
          </a:solidFill>
          <a:latin typeface="FrutigerNext LT Light" charset="0"/>
          <a:ea typeface="+mn-ea"/>
          <a:cs typeface="+mn-cs"/>
        </a:defRPr>
      </a:lvl3pPr>
      <a:lvl4pPr marL="1051322" indent="-150019" algn="l" defTabSz="601266" rtl="0" fontAlgn="base">
        <a:lnSpc>
          <a:spcPct val="140000"/>
        </a:lnSpc>
        <a:spcBef>
          <a:spcPct val="0"/>
        </a:spcBef>
        <a:spcAft>
          <a:spcPct val="0"/>
        </a:spcAft>
        <a:buChar char="–"/>
        <a:defRPr sz="1050" kern="1200">
          <a:solidFill>
            <a:schemeClr val="tx1"/>
          </a:solidFill>
          <a:latin typeface="+mj-lt"/>
          <a:ea typeface="+mn-ea"/>
          <a:cs typeface="+mn-cs"/>
        </a:defRPr>
      </a:lvl4pPr>
      <a:lvl5pPr marL="1352550" indent="-151210" algn="l" defTabSz="601266" rtl="0" fontAlgn="base">
        <a:lnSpc>
          <a:spcPct val="140000"/>
        </a:lnSpc>
        <a:spcBef>
          <a:spcPct val="0"/>
        </a:spcBef>
        <a:spcAft>
          <a:spcPct val="0"/>
        </a:spcAft>
        <a:buFont typeface="FrutigerNext LT Medium" charset="0"/>
        <a:buChar char="~"/>
        <a:defRPr sz="9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02" descr="PPT胶片内页元素-16比9-内页"/>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161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04" descr="PPT胶片内页元素-16比9-内页灰条"/>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4668441"/>
            <a:ext cx="9140429" cy="47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01" descr="图片3副本"/>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4681" y="4794648"/>
            <a:ext cx="971297" cy="23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657054" y="4876800"/>
            <a:ext cx="1703399" cy="119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51800"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776" dirty="0">
                <a:solidFill>
                  <a:srgbClr val="000000"/>
                </a:solidFill>
                <a:latin typeface="FrutigerNext LT Bold" pitchFamily="34" charset="0"/>
                <a:ea typeface="MS PGothic" pitchFamily="34" charset="-128"/>
              </a:rPr>
              <a:t>HUAWEI TECHNOLOGIES CO., LTD.</a:t>
            </a:r>
          </a:p>
        </p:txBody>
      </p:sp>
      <p:sp>
        <p:nvSpPr>
          <p:cNvPr id="3078" name="Rectangle 13"/>
          <p:cNvSpPr>
            <a:spLocks noGrp="1" noChangeArrowheads="1"/>
          </p:cNvSpPr>
          <p:nvPr>
            <p:ph type="title"/>
          </p:nvPr>
        </p:nvSpPr>
        <p:spPr bwMode="auto">
          <a:xfrm>
            <a:off x="657054" y="244079"/>
            <a:ext cx="7828702" cy="653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en-US" altLang="zh-CN"/>
              <a:t>Click to edit Master title style</a:t>
            </a:r>
            <a:endParaRPr lang="zh-CN" altLang="en-US"/>
          </a:p>
        </p:txBody>
      </p:sp>
      <p:sp>
        <p:nvSpPr>
          <p:cNvPr id="3079" name="Rectangle 21"/>
          <p:cNvSpPr>
            <a:spLocks noChangeArrowheads="1"/>
          </p:cNvSpPr>
          <p:nvPr/>
        </p:nvSpPr>
        <p:spPr bwMode="auto">
          <a:xfrm>
            <a:off x="3851859" y="4876800"/>
            <a:ext cx="963779" cy="11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1779" tIns="0" rIns="51779" bIns="0">
            <a:spAutoFit/>
          </a:bodyPr>
          <a:lstStyle/>
          <a:p>
            <a:pPr defTabSz="518371" eaLnBrk="0" fontAlgn="base" hangingPunct="0">
              <a:spcBef>
                <a:spcPct val="0"/>
              </a:spcBef>
              <a:spcAft>
                <a:spcPct val="0"/>
              </a:spcAft>
            </a:pPr>
            <a:r>
              <a:rPr lang="en-US" altLang="zh-CN" sz="776" dirty="0">
                <a:solidFill>
                  <a:srgbClr val="000000"/>
                </a:solidFill>
                <a:latin typeface="FrutigerNext LT Bold" pitchFamily="34" charset="0"/>
                <a:ea typeface="ＭＳ Ｐゴシック" pitchFamily="34" charset="-128"/>
              </a:rPr>
              <a:t>Huawei Confidential </a:t>
            </a:r>
          </a:p>
        </p:txBody>
      </p:sp>
      <p:sp>
        <p:nvSpPr>
          <p:cNvPr id="3080" name="Rectangle 68"/>
          <p:cNvSpPr>
            <a:spLocks noGrp="1" noChangeArrowheads="1"/>
          </p:cNvSpPr>
          <p:nvPr>
            <p:ph type="body" idx="1"/>
          </p:nvPr>
        </p:nvSpPr>
        <p:spPr bwMode="auto">
          <a:xfrm>
            <a:off x="657054" y="1221582"/>
            <a:ext cx="7828702" cy="314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grpSp>
        <p:nvGrpSpPr>
          <p:cNvPr id="2" name="Group 88"/>
          <p:cNvGrpSpPr>
            <a:grpSpLocks/>
          </p:cNvGrpSpPr>
          <p:nvPr/>
        </p:nvGrpSpPr>
        <p:grpSpPr bwMode="auto">
          <a:xfrm>
            <a:off x="9324929" y="2874170"/>
            <a:ext cx="864169" cy="2269331"/>
            <a:chOff x="5874" y="2414"/>
            <a:chExt cx="544" cy="1906"/>
          </a:xfrm>
        </p:grpSpPr>
        <p:sp>
          <p:nvSpPr>
            <p:cNvPr id="3086" name="Rectangle 86"/>
            <p:cNvSpPr>
              <a:spLocks noChangeArrowheads="1"/>
            </p:cNvSpPr>
            <p:nvPr userDrawn="1"/>
          </p:nvSpPr>
          <p:spPr bwMode="auto">
            <a:xfrm>
              <a:off x="5874" y="2414"/>
              <a:ext cx="544" cy="190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3149" name="Rectangle 19"/>
                <p:cNvSpPr>
                  <a:spLocks noChangeAspect="1"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50" name="Rectangle 20"/>
                <p:cNvSpPr>
                  <a:spLocks noChangeAspect="1"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51" name="Rectangle 21"/>
                <p:cNvSpPr>
                  <a:spLocks noChangeAspect="1"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52" name="Rectangle 22"/>
                <p:cNvSpPr>
                  <a:spLocks noChangeAspect="1"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3145" name="Rectangle 24"/>
                <p:cNvSpPr>
                  <a:spLocks noChangeAspect="1"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46" name="Rectangle 25"/>
                <p:cNvSpPr>
                  <a:spLocks noChangeAspect="1"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47" name="Rectangle 26"/>
                <p:cNvSpPr>
                  <a:spLocks noChangeAspect="1"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48" name="Rectangle 27"/>
                <p:cNvSpPr>
                  <a:spLocks noChangeAspect="1"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3141" name="Rectangle 29"/>
                <p:cNvSpPr>
                  <a:spLocks noChangeAspect="1"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42" name="Rectangle 30"/>
                <p:cNvSpPr>
                  <a:spLocks noChangeAspect="1"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43" name="Rectangle 31"/>
                <p:cNvSpPr>
                  <a:spLocks noChangeAspect="1"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44" name="Rectangle 32"/>
                <p:cNvSpPr>
                  <a:spLocks noChangeAspect="1"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3137" name="Rectangle 34"/>
                <p:cNvSpPr>
                  <a:spLocks noChangeAspect="1"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38" name="Rectangle 35"/>
                <p:cNvSpPr>
                  <a:spLocks noChangeAspect="1"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39" name="Rectangle 36"/>
                <p:cNvSpPr>
                  <a:spLocks noChangeAspect="1"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40" name="Rectangle 37"/>
                <p:cNvSpPr>
                  <a:spLocks noChangeAspect="1"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3133" name="Rectangle 39"/>
                <p:cNvSpPr>
                  <a:spLocks noChangeAspect="1"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34" name="Rectangle 40"/>
                <p:cNvSpPr>
                  <a:spLocks noChangeAspect="1"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35" name="Rectangle 41"/>
                <p:cNvSpPr>
                  <a:spLocks noChangeAspect="1"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36" name="Rectangle 42"/>
                <p:cNvSpPr>
                  <a:spLocks noChangeAspect="1"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3129" name="Rectangle 44"/>
                <p:cNvSpPr>
                  <a:spLocks noChangeAspect="1"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30" name="Rectangle 45"/>
                <p:cNvSpPr>
                  <a:spLocks noChangeAspect="1"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31" name="Rectangle 46"/>
                <p:cNvSpPr>
                  <a:spLocks noChangeAspect="1"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32" name="Rectangle 47"/>
                <p:cNvSpPr>
                  <a:spLocks noChangeAspect="1"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3125" name="Rectangle 49"/>
                <p:cNvSpPr>
                  <a:spLocks noChangeAspect="1"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26" name="Rectangle 50"/>
                <p:cNvSpPr>
                  <a:spLocks noChangeAspect="1"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27" name="Rectangle 51"/>
                <p:cNvSpPr>
                  <a:spLocks noChangeAspect="1"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28" name="Rectangle 52"/>
                <p:cNvSpPr>
                  <a:spLocks noChangeAspect="1"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3121" name="Rectangle 54"/>
                <p:cNvSpPr>
                  <a:spLocks noChangeAspect="1"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22" name="Rectangle 55"/>
                <p:cNvSpPr>
                  <a:spLocks noChangeAspect="1"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23" name="Rectangle 56"/>
                <p:cNvSpPr>
                  <a:spLocks noChangeAspect="1"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24" name="Rectangle 57"/>
                <p:cNvSpPr>
                  <a:spLocks noChangeAspect="1"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3117" name="Rectangle 59"/>
                <p:cNvSpPr>
                  <a:spLocks noChangeAspect="1"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18" name="Rectangle 60"/>
                <p:cNvSpPr>
                  <a:spLocks noChangeAspect="1"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19" name="Rectangle 61"/>
                <p:cNvSpPr>
                  <a:spLocks noChangeAspect="1"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20" name="Rectangle 62"/>
                <p:cNvSpPr>
                  <a:spLocks noChangeAspect="1"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3113" name="Rectangle 64"/>
                <p:cNvSpPr>
                  <a:spLocks noChangeAspect="1"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14" name="Rectangle 65"/>
                <p:cNvSpPr>
                  <a:spLocks noChangeAspect="1"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15" name="Rectangle 66"/>
                <p:cNvSpPr>
                  <a:spLocks noChangeAspect="1"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16" name="Rectangle 67"/>
                <p:cNvSpPr>
                  <a:spLocks noChangeAspect="1"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3109" name="Rectangle 69"/>
                <p:cNvSpPr>
                  <a:spLocks noChangeAspect="1"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10" name="Rectangle 70"/>
                <p:cNvSpPr>
                  <a:spLocks noChangeAspect="1"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11" name="Rectangle 71"/>
                <p:cNvSpPr>
                  <a:spLocks noChangeAspect="1"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12" name="Rectangle 72"/>
                <p:cNvSpPr>
                  <a:spLocks noChangeAspect="1"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3105" name="Rectangle 74"/>
                <p:cNvSpPr>
                  <a:spLocks noChangeAspect="1"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06" name="Rectangle 75"/>
                <p:cNvSpPr>
                  <a:spLocks noChangeAspect="1"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07" name="Rectangle 76"/>
                <p:cNvSpPr>
                  <a:spLocks noChangeAspect="1"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08" name="Rectangle 77"/>
                <p:cNvSpPr>
                  <a:spLocks noChangeAspect="1"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3101" name="Rectangle 79"/>
                <p:cNvSpPr>
                  <a:spLocks noChangeAspect="1"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02" name="Rectangle 80"/>
                <p:cNvSpPr>
                  <a:spLocks noChangeAspect="1"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03" name="Rectangle 81"/>
                <p:cNvSpPr>
                  <a:spLocks noChangeAspect="1"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sp>
              <p:nvSpPr>
                <p:cNvPr id="3104" name="Rectangle 82"/>
                <p:cNvSpPr>
                  <a:spLocks noChangeAspect="1"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defTabSz="591251" fontAlgn="base">
                    <a:spcBef>
                      <a:spcPct val="0"/>
                    </a:spcBef>
                    <a:spcAft>
                      <a:spcPct val="0"/>
                    </a:spcAft>
                  </a:pPr>
                  <a:endParaRPr lang="zh-CN" altLang="en-US" sz="1164">
                    <a:solidFill>
                      <a:srgbClr val="000000"/>
                    </a:solidFill>
                    <a:latin typeface="Calibri" pitchFamily="34" charset="0"/>
                    <a:ea typeface="宋体" charset="-122"/>
                  </a:endParaRPr>
                </a:p>
              </p:txBody>
            </p:sp>
          </p:grpSp>
        </p:grpSp>
      </p:grpSp>
      <p:sp>
        <p:nvSpPr>
          <p:cNvPr id="3082" name="Rectangle 5"/>
          <p:cNvSpPr>
            <a:spLocks noChangeArrowheads="1"/>
          </p:cNvSpPr>
          <p:nvPr/>
        </p:nvSpPr>
        <p:spPr bwMode="auto">
          <a:xfrm>
            <a:off x="6361045" y="4876800"/>
            <a:ext cx="2097335" cy="34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591251" eaLnBrk="0" fontAlgn="base" hangingPunct="0">
              <a:lnSpc>
                <a:spcPct val="85000"/>
              </a:lnSpc>
              <a:spcBef>
                <a:spcPct val="0"/>
              </a:spcBef>
              <a:spcAft>
                <a:spcPct val="0"/>
              </a:spcAft>
            </a:pPr>
            <a:r>
              <a:rPr lang="de-DE" altLang="zh-CN" sz="776">
                <a:solidFill>
                  <a:srgbClr val="000000"/>
                </a:solidFill>
                <a:latin typeface="FrutigerNext LT Bold" pitchFamily="34" charset="0"/>
                <a:ea typeface="ＭＳ Ｐゴシック" pitchFamily="34" charset="-128"/>
              </a:rPr>
              <a:t>Page </a:t>
            </a:r>
            <a:fld id="{D186A68E-6AAB-4CA5-B401-16AD87CA962D}" type="slidenum">
              <a:rPr lang="de-DE" altLang="zh-CN" sz="776">
                <a:solidFill>
                  <a:srgbClr val="000000"/>
                </a:solidFill>
                <a:latin typeface="FrutigerNext LT Bold" pitchFamily="34" charset="0"/>
                <a:ea typeface="ＭＳ Ｐゴシック" pitchFamily="34" charset="-128"/>
              </a:rPr>
              <a:pPr defTabSz="591251" eaLnBrk="0" fontAlgn="base" hangingPunct="0">
                <a:lnSpc>
                  <a:spcPct val="85000"/>
                </a:lnSpc>
                <a:spcBef>
                  <a:spcPct val="0"/>
                </a:spcBef>
                <a:spcAft>
                  <a:spcPct val="0"/>
                </a:spcAft>
              </a:pPr>
              <a:t>‹#›</a:t>
            </a:fld>
            <a:endParaRPr lang="en-GB" altLang="zh-CN" sz="776">
              <a:solidFill>
                <a:srgbClr val="000000"/>
              </a:solidFill>
              <a:latin typeface="FrutigerNext LT Bold" pitchFamily="34" charset="0"/>
              <a:ea typeface="ＭＳ Ｐゴシック" pitchFamily="34" charset="-128"/>
            </a:endParaRPr>
          </a:p>
        </p:txBody>
      </p:sp>
      <p:sp>
        <p:nvSpPr>
          <p:cNvPr id="10321" name="Text Box 81"/>
          <p:cNvSpPr txBox="1">
            <a:spLocks noChangeArrowheads="1"/>
          </p:cNvSpPr>
          <p:nvPr/>
        </p:nvSpPr>
        <p:spPr bwMode="auto">
          <a:xfrm>
            <a:off x="-2884134" y="997744"/>
            <a:ext cx="2775815" cy="252310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656" tIns="25328" rIns="50656" bIns="25328">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eaLnBrk="1" fontAlgn="base" hangingPunct="1">
              <a:spcBef>
                <a:spcPct val="20000"/>
              </a:spcBef>
              <a:spcAft>
                <a:spcPct val="0"/>
              </a:spcAft>
              <a:defRPr/>
            </a:pPr>
            <a:r>
              <a:rPr lang="zh-CN" altLang="zh-CN" sz="711">
                <a:solidFill>
                  <a:srgbClr val="FFFFFF"/>
                </a:solidFill>
                <a:latin typeface="FrutigerNext LT Regular" pitchFamily="34" charset="0"/>
              </a:rPr>
              <a:t>Slide title :32-35pt  </a:t>
            </a:r>
          </a:p>
          <a:p>
            <a:pPr algn="r" eaLnBrk="1" fontAlgn="base" hangingPunct="1">
              <a:spcBef>
                <a:spcPct val="20000"/>
              </a:spcBef>
              <a:spcAft>
                <a:spcPct val="0"/>
              </a:spcAft>
              <a:defRPr/>
            </a:pPr>
            <a:r>
              <a:rPr lang="zh-CN" altLang="zh-CN" sz="711">
                <a:solidFill>
                  <a:srgbClr val="FFFFFF"/>
                </a:solidFill>
                <a:latin typeface="FrutigerNext LT Regular" pitchFamily="34" charset="0"/>
              </a:rPr>
              <a:t>Color: R153 G0 B0</a:t>
            </a:r>
          </a:p>
          <a:p>
            <a:pPr algn="r" eaLnBrk="1" fontAlgn="base" hangingPunct="1">
              <a:spcBef>
                <a:spcPct val="20000"/>
              </a:spcBef>
              <a:spcAft>
                <a:spcPct val="0"/>
              </a:spcAft>
              <a:defRPr/>
            </a:pPr>
            <a:r>
              <a:rPr lang="zh-CN" altLang="zh-CN" sz="711">
                <a:solidFill>
                  <a:srgbClr val="FFFFFF"/>
                </a:solidFill>
                <a:latin typeface="FrutigerNext LT Regular" pitchFamily="34" charset="0"/>
              </a:rPr>
              <a:t>Corporate Font :</a:t>
            </a:r>
          </a:p>
          <a:p>
            <a:pPr algn="r" eaLnBrk="1" fontAlgn="base" hangingPunct="1">
              <a:spcBef>
                <a:spcPct val="20000"/>
              </a:spcBef>
              <a:spcAft>
                <a:spcPct val="0"/>
              </a:spcAft>
              <a:defRPr/>
            </a:pPr>
            <a:r>
              <a:rPr lang="zh-CN" altLang="zh-CN" sz="711">
                <a:solidFill>
                  <a:srgbClr val="FFFFFF"/>
                </a:solidFill>
                <a:latin typeface="FrutigerNext LT Regular" pitchFamily="34" charset="0"/>
              </a:rPr>
              <a:t>FrutigerNext LT Medium</a:t>
            </a:r>
          </a:p>
          <a:p>
            <a:pPr algn="r" eaLnBrk="1" fontAlgn="base" hangingPunct="1">
              <a:spcBef>
                <a:spcPct val="20000"/>
              </a:spcBef>
              <a:spcAft>
                <a:spcPct val="0"/>
              </a:spcAft>
              <a:defRPr/>
            </a:pPr>
            <a:r>
              <a:rPr lang="zh-CN" altLang="zh-CN" sz="711">
                <a:solidFill>
                  <a:srgbClr val="FFFFFF"/>
                </a:solidFill>
                <a:latin typeface="FrutigerNext LT Regular" pitchFamily="34" charset="0"/>
              </a:rPr>
              <a:t>Font to be used by customers and </a:t>
            </a:r>
          </a:p>
          <a:p>
            <a:pPr algn="r" eaLnBrk="1" fontAlgn="base" hangingPunct="1">
              <a:spcBef>
                <a:spcPct val="20000"/>
              </a:spcBef>
              <a:spcAft>
                <a:spcPct val="0"/>
              </a:spcAft>
              <a:defRPr/>
            </a:pPr>
            <a:r>
              <a:rPr lang="zh-CN" altLang="zh-CN" sz="711">
                <a:solidFill>
                  <a:srgbClr val="FFFFFF"/>
                </a:solidFill>
                <a:latin typeface="FrutigerNext LT Regular" pitchFamily="34" charset="0"/>
              </a:rPr>
              <a:t>partners : </a:t>
            </a:r>
          </a:p>
          <a:p>
            <a:pPr algn="r" eaLnBrk="1" fontAlgn="base" hangingPunct="1">
              <a:spcBef>
                <a:spcPct val="20000"/>
              </a:spcBef>
              <a:spcAft>
                <a:spcPct val="0"/>
              </a:spcAft>
              <a:defRPr/>
            </a:pPr>
            <a:r>
              <a:rPr lang="zh-CN" altLang="zh-CN" sz="711">
                <a:solidFill>
                  <a:srgbClr val="FFFFFF"/>
                </a:solidFill>
                <a:latin typeface="FrutigerNext LT Regular" pitchFamily="34" charset="0"/>
              </a:rPr>
              <a:t>Arial</a:t>
            </a:r>
          </a:p>
          <a:p>
            <a:pPr algn="r" eaLnBrk="1" fontAlgn="base" hangingPunct="1">
              <a:spcBef>
                <a:spcPct val="20000"/>
              </a:spcBef>
              <a:spcAft>
                <a:spcPct val="0"/>
              </a:spcAft>
              <a:defRPr/>
            </a:pPr>
            <a:endParaRPr lang="zh-CN" altLang="zh-CN" sz="711">
              <a:solidFill>
                <a:srgbClr val="FFFFFF"/>
              </a:solidFill>
              <a:latin typeface="FrutigerNext LT Regular" pitchFamily="34" charset="0"/>
            </a:endParaRPr>
          </a:p>
          <a:p>
            <a:pPr algn="r" eaLnBrk="1" fontAlgn="base" hangingPunct="1">
              <a:spcBef>
                <a:spcPct val="20000"/>
              </a:spcBef>
              <a:spcAft>
                <a:spcPct val="0"/>
              </a:spcAft>
              <a:defRPr/>
            </a:pPr>
            <a:endParaRPr lang="zh-CN" altLang="zh-CN" sz="711">
              <a:solidFill>
                <a:srgbClr val="FFFFFF"/>
              </a:solidFill>
              <a:latin typeface="FrutigerNext LT Regular" pitchFamily="34" charset="0"/>
            </a:endParaRPr>
          </a:p>
          <a:p>
            <a:pPr algn="r" eaLnBrk="1" fontAlgn="base" hangingPunct="1">
              <a:spcBef>
                <a:spcPct val="20000"/>
              </a:spcBef>
              <a:spcAft>
                <a:spcPct val="0"/>
              </a:spcAft>
              <a:defRPr/>
            </a:pPr>
            <a:endParaRPr lang="zh-CN" altLang="zh-CN" sz="711">
              <a:solidFill>
                <a:srgbClr val="FFFFFF"/>
              </a:solidFill>
              <a:latin typeface="FrutigerNext LT Regular" pitchFamily="34" charset="0"/>
            </a:endParaRPr>
          </a:p>
          <a:p>
            <a:pPr algn="r" eaLnBrk="1" fontAlgn="base" hangingPunct="1">
              <a:spcBef>
                <a:spcPct val="20000"/>
              </a:spcBef>
              <a:spcAft>
                <a:spcPct val="0"/>
              </a:spcAft>
              <a:defRPr/>
            </a:pPr>
            <a:r>
              <a:rPr lang="zh-CN" altLang="zh-CN" sz="711">
                <a:solidFill>
                  <a:srgbClr val="FFFFFF"/>
                </a:solidFill>
                <a:latin typeface="FrutigerNext LT Regular" pitchFamily="34" charset="0"/>
              </a:rPr>
              <a:t>Slide text :20-22pt</a:t>
            </a:r>
          </a:p>
          <a:p>
            <a:pPr algn="r" eaLnBrk="1" fontAlgn="base" hangingPunct="1">
              <a:spcBef>
                <a:spcPct val="20000"/>
              </a:spcBef>
              <a:spcAft>
                <a:spcPct val="0"/>
              </a:spcAft>
              <a:defRPr/>
            </a:pPr>
            <a:r>
              <a:rPr lang="zh-CN" altLang="zh-CN" sz="711">
                <a:solidFill>
                  <a:srgbClr val="FFFFFF"/>
                </a:solidFill>
                <a:latin typeface="FrutigerNext LT Regular" pitchFamily="34" charset="0"/>
              </a:rPr>
              <a:t>Bullets level 2-5:</a:t>
            </a:r>
          </a:p>
          <a:p>
            <a:pPr algn="r" eaLnBrk="1" fontAlgn="base" hangingPunct="1">
              <a:spcBef>
                <a:spcPct val="20000"/>
              </a:spcBef>
              <a:spcAft>
                <a:spcPct val="0"/>
              </a:spcAft>
              <a:defRPr/>
            </a:pPr>
            <a:r>
              <a:rPr lang="zh-CN" altLang="zh-CN" sz="711">
                <a:solidFill>
                  <a:srgbClr val="FFFFFF"/>
                </a:solidFill>
                <a:latin typeface="FrutigerNext LT Regular" pitchFamily="34" charset="0"/>
              </a:rPr>
              <a:t> 18pt  </a:t>
            </a:r>
          </a:p>
          <a:p>
            <a:pPr algn="r" eaLnBrk="1" fontAlgn="base" hangingPunct="1">
              <a:spcBef>
                <a:spcPct val="20000"/>
              </a:spcBef>
              <a:spcAft>
                <a:spcPct val="0"/>
              </a:spcAft>
              <a:defRPr/>
            </a:pPr>
            <a:r>
              <a:rPr lang="zh-CN" altLang="zh-CN" sz="711">
                <a:solidFill>
                  <a:srgbClr val="FFFFFF"/>
                </a:solidFill>
                <a:latin typeface="FrutigerNext LT Regular" pitchFamily="34" charset="0"/>
              </a:rPr>
              <a:t>Color:Black</a:t>
            </a:r>
          </a:p>
          <a:p>
            <a:pPr algn="r" eaLnBrk="1" fontAlgn="base" hangingPunct="1">
              <a:spcBef>
                <a:spcPct val="20000"/>
              </a:spcBef>
              <a:spcAft>
                <a:spcPct val="0"/>
              </a:spcAft>
              <a:defRPr/>
            </a:pPr>
            <a:r>
              <a:rPr lang="zh-CN" altLang="zh-CN" sz="711">
                <a:solidFill>
                  <a:srgbClr val="FFFFFF"/>
                </a:solidFill>
                <a:latin typeface="FrutigerNext LT Regular" pitchFamily="34" charset="0"/>
              </a:rPr>
              <a:t>Corporate Font :</a:t>
            </a:r>
          </a:p>
          <a:p>
            <a:pPr algn="r" eaLnBrk="1" fontAlgn="base" hangingPunct="1">
              <a:spcBef>
                <a:spcPct val="20000"/>
              </a:spcBef>
              <a:spcAft>
                <a:spcPct val="0"/>
              </a:spcAft>
              <a:defRPr/>
            </a:pPr>
            <a:r>
              <a:rPr lang="zh-CN" altLang="zh-CN" sz="711">
                <a:solidFill>
                  <a:srgbClr val="FFFFFF"/>
                </a:solidFill>
                <a:latin typeface="FrutigerNext LT Regular" pitchFamily="34" charset="0"/>
              </a:rPr>
              <a:t>FrutigerNext LT Medium</a:t>
            </a:r>
          </a:p>
          <a:p>
            <a:pPr algn="r" eaLnBrk="1" fontAlgn="base" hangingPunct="1">
              <a:spcBef>
                <a:spcPct val="20000"/>
              </a:spcBef>
              <a:spcAft>
                <a:spcPct val="0"/>
              </a:spcAft>
              <a:defRPr/>
            </a:pPr>
            <a:r>
              <a:rPr lang="zh-CN" altLang="zh-CN" sz="711">
                <a:solidFill>
                  <a:srgbClr val="FFFFFF"/>
                </a:solidFill>
                <a:latin typeface="FrutigerNext LT Regular" pitchFamily="34" charset="0"/>
              </a:rPr>
              <a:t>Font to be used by customers and </a:t>
            </a:r>
          </a:p>
          <a:p>
            <a:pPr algn="r" eaLnBrk="1" fontAlgn="base" hangingPunct="1">
              <a:spcBef>
                <a:spcPct val="20000"/>
              </a:spcBef>
              <a:spcAft>
                <a:spcPct val="0"/>
              </a:spcAft>
              <a:defRPr/>
            </a:pPr>
            <a:r>
              <a:rPr lang="zh-CN" altLang="zh-CN" sz="711">
                <a:solidFill>
                  <a:srgbClr val="FFFFFF"/>
                </a:solidFill>
                <a:latin typeface="FrutigerNext LT Regular" pitchFamily="34" charset="0"/>
              </a:rPr>
              <a:t>partners : </a:t>
            </a:r>
          </a:p>
          <a:p>
            <a:pPr algn="r" eaLnBrk="1" fontAlgn="base" hangingPunct="1">
              <a:spcBef>
                <a:spcPct val="20000"/>
              </a:spcBef>
              <a:spcAft>
                <a:spcPct val="0"/>
              </a:spcAft>
              <a:defRPr/>
            </a:pPr>
            <a:r>
              <a:rPr lang="zh-CN" altLang="zh-CN" sz="711">
                <a:solidFill>
                  <a:srgbClr val="FFFFFF"/>
                </a:solidFill>
                <a:latin typeface="FrutigerNext LT Regular" pitchFamily="34" charset="0"/>
              </a:rPr>
              <a:t>Arial</a:t>
            </a:r>
          </a:p>
        </p:txBody>
      </p:sp>
      <p:sp>
        <p:nvSpPr>
          <p:cNvPr id="3084" name="Text Box 84"/>
          <p:cNvSpPr txBox="1">
            <a:spLocks noChangeArrowheads="1"/>
          </p:cNvSpPr>
          <p:nvPr/>
        </p:nvSpPr>
        <p:spPr bwMode="auto">
          <a:xfrm>
            <a:off x="9252319" y="42863"/>
            <a:ext cx="1295063" cy="748666"/>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591251" eaLnBrk="1" fontAlgn="base" hangingPunct="1">
              <a:spcBef>
                <a:spcPct val="0"/>
              </a:spcBef>
              <a:spcAft>
                <a:spcPct val="0"/>
              </a:spcAft>
            </a:pPr>
            <a:r>
              <a:rPr lang="en-US" altLang="zh-CN" sz="711">
                <a:solidFill>
                  <a:srgbClr val="FFFFFF"/>
                </a:solidFill>
                <a:latin typeface="FrutigerNext LT Regular" pitchFamily="34" charset="0"/>
              </a:rPr>
              <a:t>Top right  corner  for   field-mark, customer or partner logotypes. </a:t>
            </a:r>
          </a:p>
          <a:p>
            <a:pPr defTabSz="591251" eaLnBrk="1" fontAlgn="base" hangingPunct="1">
              <a:spcBef>
                <a:spcPct val="0"/>
              </a:spcBef>
              <a:spcAft>
                <a:spcPct val="0"/>
              </a:spcAft>
            </a:pPr>
            <a:endParaRPr lang="en-US" altLang="zh-CN" sz="711">
              <a:solidFill>
                <a:srgbClr val="FFFFFF"/>
              </a:solidFill>
              <a:latin typeface="FrutigerNext LT Regular" pitchFamily="34" charset="0"/>
            </a:endParaRPr>
          </a:p>
          <a:p>
            <a:pPr defTabSz="591251" eaLnBrk="1" fontAlgn="base" hangingPunct="1">
              <a:spcBef>
                <a:spcPct val="0"/>
              </a:spcBef>
              <a:spcAft>
                <a:spcPct val="0"/>
              </a:spcAft>
            </a:pPr>
            <a:r>
              <a:rPr lang="en-US" altLang="zh-CN" sz="711">
                <a:solidFill>
                  <a:srgbClr val="FFFFFF"/>
                </a:solidFill>
                <a:latin typeface="FrutigerNext LT Regular" pitchFamily="34" charset="0"/>
              </a:rPr>
              <a:t>----------------   </a:t>
            </a:r>
          </a:p>
          <a:p>
            <a:pPr defTabSz="591251" eaLnBrk="1" fontAlgn="base" hangingPunct="1">
              <a:spcBef>
                <a:spcPct val="0"/>
              </a:spcBef>
              <a:spcAft>
                <a:spcPct val="0"/>
              </a:spcAft>
            </a:pPr>
            <a:endParaRPr lang="zh-CN" altLang="en-US" sz="711">
              <a:solidFill>
                <a:srgbClr val="FFFFFF"/>
              </a:solidFill>
              <a:latin typeface="FrutigerNext LT Regular" pitchFamily="34" charset="0"/>
            </a:endParaRPr>
          </a:p>
        </p:txBody>
      </p:sp>
      <p:sp>
        <p:nvSpPr>
          <p:cNvPr id="3085" name="Text Box 85"/>
          <p:cNvSpPr txBox="1">
            <a:spLocks noChangeArrowheads="1"/>
          </p:cNvSpPr>
          <p:nvPr/>
        </p:nvSpPr>
        <p:spPr bwMode="auto">
          <a:xfrm>
            <a:off x="9252319" y="897731"/>
            <a:ext cx="1295063" cy="107683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591251" eaLnBrk="1" fontAlgn="base" hangingPunct="1">
              <a:spcBef>
                <a:spcPct val="0"/>
              </a:spcBef>
              <a:spcAft>
                <a:spcPct val="0"/>
              </a:spcAft>
            </a:pPr>
            <a:r>
              <a:rPr lang="en-US" altLang="zh-CN" sz="711">
                <a:solidFill>
                  <a:srgbClr val="FFFFFF"/>
                </a:solidFill>
                <a:latin typeface="FrutigerNext LT Regular" pitchFamily="34" charset="0"/>
              </a:rPr>
              <a:t>The following nine groups of colors are an example of how our design colors can be used, please take note that you should only use one design color group per slide. </a:t>
            </a:r>
          </a:p>
          <a:p>
            <a:pPr defTabSz="591251" eaLnBrk="1" fontAlgn="base" hangingPunct="1">
              <a:spcBef>
                <a:spcPct val="0"/>
              </a:spcBef>
              <a:spcAft>
                <a:spcPct val="0"/>
              </a:spcAft>
            </a:pPr>
            <a:r>
              <a:rPr lang="en-US" altLang="zh-CN" sz="711">
                <a:solidFill>
                  <a:srgbClr val="FFFFFF"/>
                </a:solidFill>
                <a:latin typeface="FrutigerNext LT Regular" pitchFamily="34" charset="0"/>
              </a:rPr>
              <a:t> For specific usage details, refer to the “Typesetting Standard”.</a:t>
            </a:r>
          </a:p>
        </p:txBody>
      </p:sp>
    </p:spTree>
    <p:extLst>
      <p:ext uri="{BB962C8B-B14F-4D97-AF65-F5344CB8AC3E}">
        <p14:creationId xmlns:p14="http://schemas.microsoft.com/office/powerpoint/2010/main" val="566802647"/>
      </p:ext>
    </p:extLst>
  </p:cSld>
  <p:clrMap bg1="lt1" tx1="dk1" bg2="lt2" tx2="dk2" accent1="accent1" accent2="accent2" accent3="accent3" accent4="accent4" accent5="accent5" accent6="accent6" hlink="hlink" folHlink="folHlink"/>
  <p:transition advClick="0" advTm="8000">
    <p:fade thruBlk="1"/>
  </p:transition>
  <p:txStyles>
    <p:titleStyle>
      <a:lvl1pPr algn="l" rtl="0" eaLnBrk="0" fontAlgn="base" hangingPunct="0">
        <a:spcBef>
          <a:spcPct val="0"/>
        </a:spcBef>
        <a:spcAft>
          <a:spcPct val="0"/>
        </a:spcAft>
        <a:defRPr sz="2069"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069"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069"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069"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069" b="1">
          <a:solidFill>
            <a:srgbClr val="990000"/>
          </a:solidFill>
          <a:latin typeface="FrutigerNext LT Medium" pitchFamily="34" charset="0"/>
          <a:ea typeface="黑体" pitchFamily="49" charset="-122"/>
          <a:cs typeface="宋体" charset="-122"/>
        </a:defRPr>
      </a:lvl5pPr>
      <a:lvl6pPr marL="295626" algn="l" rtl="0" eaLnBrk="1" fontAlgn="base" hangingPunct="1">
        <a:spcBef>
          <a:spcPct val="0"/>
        </a:spcBef>
        <a:spcAft>
          <a:spcPct val="0"/>
        </a:spcAft>
        <a:defRPr sz="2069" b="1">
          <a:solidFill>
            <a:srgbClr val="990000"/>
          </a:solidFill>
          <a:latin typeface="FrutigerNext LT Medium" pitchFamily="34" charset="0"/>
          <a:ea typeface="华文细黑" pitchFamily="2" charset="-122"/>
          <a:cs typeface="宋体" charset="-122"/>
        </a:defRPr>
      </a:lvl6pPr>
      <a:lvl7pPr marL="591251" algn="l" rtl="0" eaLnBrk="1" fontAlgn="base" hangingPunct="1">
        <a:spcBef>
          <a:spcPct val="0"/>
        </a:spcBef>
        <a:spcAft>
          <a:spcPct val="0"/>
        </a:spcAft>
        <a:defRPr sz="2069" b="1">
          <a:solidFill>
            <a:srgbClr val="990000"/>
          </a:solidFill>
          <a:latin typeface="FrutigerNext LT Medium" pitchFamily="34" charset="0"/>
          <a:ea typeface="华文细黑" pitchFamily="2" charset="-122"/>
          <a:cs typeface="宋体" charset="-122"/>
        </a:defRPr>
      </a:lvl7pPr>
      <a:lvl8pPr marL="886877" algn="l" rtl="0" eaLnBrk="1" fontAlgn="base" hangingPunct="1">
        <a:spcBef>
          <a:spcPct val="0"/>
        </a:spcBef>
        <a:spcAft>
          <a:spcPct val="0"/>
        </a:spcAft>
        <a:defRPr sz="2069" b="1">
          <a:solidFill>
            <a:srgbClr val="990000"/>
          </a:solidFill>
          <a:latin typeface="FrutigerNext LT Medium" pitchFamily="34" charset="0"/>
          <a:ea typeface="华文细黑" pitchFamily="2" charset="-122"/>
          <a:cs typeface="宋体" charset="-122"/>
        </a:defRPr>
      </a:lvl8pPr>
      <a:lvl9pPr marL="1182502" algn="l" rtl="0" eaLnBrk="1" fontAlgn="base" hangingPunct="1">
        <a:spcBef>
          <a:spcPct val="0"/>
        </a:spcBef>
        <a:spcAft>
          <a:spcPct val="0"/>
        </a:spcAft>
        <a:defRPr sz="2069" b="1">
          <a:solidFill>
            <a:srgbClr val="990000"/>
          </a:solidFill>
          <a:latin typeface="FrutigerNext LT Medium" pitchFamily="34" charset="0"/>
          <a:ea typeface="华文细黑" pitchFamily="2" charset="-122"/>
          <a:cs typeface="宋体" charset="-122"/>
        </a:defRPr>
      </a:lvl9pPr>
    </p:titleStyle>
    <p:bodyStyle>
      <a:lvl1pPr marL="221719" indent="-221719" algn="l" rtl="0" eaLnBrk="0" fontAlgn="base" hangingPunct="0">
        <a:lnSpc>
          <a:spcPct val="140000"/>
        </a:lnSpc>
        <a:spcBef>
          <a:spcPct val="0"/>
        </a:spcBef>
        <a:spcAft>
          <a:spcPct val="0"/>
        </a:spcAft>
        <a:buClr>
          <a:srgbClr val="777777"/>
        </a:buClr>
        <a:buSzPct val="60000"/>
        <a:buFont typeface="Wingdings" pitchFamily="2" charset="2"/>
        <a:buChar char="l"/>
        <a:defRPr sz="1293" b="1">
          <a:solidFill>
            <a:schemeClr val="tx1"/>
          </a:solidFill>
          <a:latin typeface="FrutigerNext LT Regular" pitchFamily="34" charset="0"/>
          <a:ea typeface="黑体" pitchFamily="49" charset="-122"/>
          <a:cs typeface="+mn-cs"/>
        </a:defRPr>
      </a:lvl1pPr>
      <a:lvl2pPr marL="480391" indent="-184766"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739064" indent="-147813" algn="l" rtl="0" eaLnBrk="0" fontAlgn="base" hangingPunct="0">
        <a:lnSpc>
          <a:spcPct val="140000"/>
        </a:lnSpc>
        <a:spcBef>
          <a:spcPct val="0"/>
        </a:spcBef>
        <a:spcAft>
          <a:spcPct val="0"/>
        </a:spcAft>
        <a:buSzPct val="50000"/>
        <a:buFont typeface="Wingdings" pitchFamily="2" charset="2"/>
        <a:buChar char="n"/>
        <a:defRPr sz="1035">
          <a:solidFill>
            <a:schemeClr val="tx1"/>
          </a:solidFill>
          <a:latin typeface="FrutigerNext LT Regular" pitchFamily="34" charset="0"/>
          <a:ea typeface="+mn-ea"/>
          <a:cs typeface="+mn-cs"/>
        </a:defRPr>
      </a:lvl3pPr>
      <a:lvl4pPr marL="1034689" indent="-147813" algn="l" rtl="0" eaLnBrk="0" fontAlgn="base" hangingPunct="0">
        <a:lnSpc>
          <a:spcPct val="140000"/>
        </a:lnSpc>
        <a:spcBef>
          <a:spcPct val="0"/>
        </a:spcBef>
        <a:spcAft>
          <a:spcPct val="0"/>
        </a:spcAft>
        <a:buChar char="–"/>
        <a:defRPr sz="905">
          <a:solidFill>
            <a:schemeClr val="tx1"/>
          </a:solidFill>
          <a:latin typeface="FrutigerNext LT Regular" pitchFamily="34" charset="0"/>
          <a:ea typeface="+mn-ea"/>
          <a:cs typeface="+mn-cs"/>
        </a:defRPr>
      </a:lvl4pPr>
      <a:lvl5pPr marL="1330315" indent="-147813" algn="l" rtl="0" eaLnBrk="0" fontAlgn="base" hangingPunct="0">
        <a:lnSpc>
          <a:spcPct val="140000"/>
        </a:lnSpc>
        <a:spcBef>
          <a:spcPct val="0"/>
        </a:spcBef>
        <a:spcAft>
          <a:spcPct val="0"/>
        </a:spcAft>
        <a:buFont typeface="Arial" charset="0"/>
        <a:buChar char="~"/>
        <a:defRPr sz="776">
          <a:solidFill>
            <a:schemeClr val="tx1"/>
          </a:solidFill>
          <a:latin typeface="FrutigerNext LT Regular" pitchFamily="34" charset="0"/>
          <a:ea typeface="+mn-ea"/>
          <a:cs typeface="+mn-cs"/>
        </a:defRPr>
      </a:lvl5pPr>
      <a:lvl6pPr marL="1625940" indent="-147813" algn="l" rtl="0" eaLnBrk="1" fontAlgn="base" hangingPunct="1">
        <a:spcBef>
          <a:spcPct val="20000"/>
        </a:spcBef>
        <a:spcAft>
          <a:spcPct val="0"/>
        </a:spcAft>
        <a:buFont typeface="Arial" charset="0"/>
        <a:buChar char="~"/>
        <a:defRPr sz="1035">
          <a:solidFill>
            <a:schemeClr val="tx1"/>
          </a:solidFill>
          <a:latin typeface="+mn-lt"/>
          <a:ea typeface="+mn-ea"/>
          <a:cs typeface="+mn-cs"/>
        </a:defRPr>
      </a:lvl6pPr>
      <a:lvl7pPr marL="1921566" indent="-147813" algn="l" rtl="0" eaLnBrk="1" fontAlgn="base" hangingPunct="1">
        <a:spcBef>
          <a:spcPct val="20000"/>
        </a:spcBef>
        <a:spcAft>
          <a:spcPct val="0"/>
        </a:spcAft>
        <a:buFont typeface="Arial" charset="0"/>
        <a:buChar char="~"/>
        <a:defRPr sz="1035">
          <a:solidFill>
            <a:schemeClr val="tx1"/>
          </a:solidFill>
          <a:latin typeface="+mn-lt"/>
          <a:ea typeface="+mn-ea"/>
          <a:cs typeface="+mn-cs"/>
        </a:defRPr>
      </a:lvl7pPr>
      <a:lvl8pPr marL="2217191" indent="-147813" algn="l" rtl="0" eaLnBrk="1" fontAlgn="base" hangingPunct="1">
        <a:spcBef>
          <a:spcPct val="20000"/>
        </a:spcBef>
        <a:spcAft>
          <a:spcPct val="0"/>
        </a:spcAft>
        <a:buFont typeface="Arial" charset="0"/>
        <a:buChar char="~"/>
        <a:defRPr sz="1035">
          <a:solidFill>
            <a:schemeClr val="tx1"/>
          </a:solidFill>
          <a:latin typeface="+mn-lt"/>
          <a:ea typeface="+mn-ea"/>
          <a:cs typeface="+mn-cs"/>
        </a:defRPr>
      </a:lvl8pPr>
      <a:lvl9pPr marL="2512817" indent="-147813" algn="l" rtl="0" eaLnBrk="1" fontAlgn="base" hangingPunct="1">
        <a:spcBef>
          <a:spcPct val="20000"/>
        </a:spcBef>
        <a:spcAft>
          <a:spcPct val="0"/>
        </a:spcAft>
        <a:buFont typeface="Arial" charset="0"/>
        <a:buChar char="~"/>
        <a:defRPr sz="1035">
          <a:solidFill>
            <a:schemeClr val="tx1"/>
          </a:solidFill>
          <a:latin typeface="+mn-lt"/>
          <a:ea typeface="+mn-ea"/>
          <a:cs typeface="+mn-cs"/>
        </a:defRPr>
      </a:lvl9pPr>
    </p:bodyStyle>
    <p:otherStyle>
      <a:defPPr>
        <a:defRPr lang="zh-CN"/>
      </a:defPPr>
      <a:lvl1pPr marL="0" algn="l" defTabSz="591251" rtl="0" eaLnBrk="1" latinLnBrk="0" hangingPunct="1">
        <a:defRPr sz="1164" kern="1200">
          <a:solidFill>
            <a:schemeClr val="tx1"/>
          </a:solidFill>
          <a:latin typeface="+mn-lt"/>
          <a:ea typeface="+mn-ea"/>
          <a:cs typeface="+mn-cs"/>
        </a:defRPr>
      </a:lvl1pPr>
      <a:lvl2pPr marL="295626" algn="l" defTabSz="591251" rtl="0" eaLnBrk="1" latinLnBrk="0" hangingPunct="1">
        <a:defRPr sz="1164" kern="1200">
          <a:solidFill>
            <a:schemeClr val="tx1"/>
          </a:solidFill>
          <a:latin typeface="+mn-lt"/>
          <a:ea typeface="+mn-ea"/>
          <a:cs typeface="+mn-cs"/>
        </a:defRPr>
      </a:lvl2pPr>
      <a:lvl3pPr marL="591251" algn="l" defTabSz="591251" rtl="0" eaLnBrk="1" latinLnBrk="0" hangingPunct="1">
        <a:defRPr sz="1164" kern="1200">
          <a:solidFill>
            <a:schemeClr val="tx1"/>
          </a:solidFill>
          <a:latin typeface="+mn-lt"/>
          <a:ea typeface="+mn-ea"/>
          <a:cs typeface="+mn-cs"/>
        </a:defRPr>
      </a:lvl3pPr>
      <a:lvl4pPr marL="886877" algn="l" defTabSz="591251" rtl="0" eaLnBrk="1" latinLnBrk="0" hangingPunct="1">
        <a:defRPr sz="1164" kern="1200">
          <a:solidFill>
            <a:schemeClr val="tx1"/>
          </a:solidFill>
          <a:latin typeface="+mn-lt"/>
          <a:ea typeface="+mn-ea"/>
          <a:cs typeface="+mn-cs"/>
        </a:defRPr>
      </a:lvl4pPr>
      <a:lvl5pPr marL="1182502" algn="l" defTabSz="591251" rtl="0" eaLnBrk="1" latinLnBrk="0" hangingPunct="1">
        <a:defRPr sz="1164" kern="1200">
          <a:solidFill>
            <a:schemeClr val="tx1"/>
          </a:solidFill>
          <a:latin typeface="+mn-lt"/>
          <a:ea typeface="+mn-ea"/>
          <a:cs typeface="+mn-cs"/>
        </a:defRPr>
      </a:lvl5pPr>
      <a:lvl6pPr marL="1478128" algn="l" defTabSz="591251" rtl="0" eaLnBrk="1" latinLnBrk="0" hangingPunct="1">
        <a:defRPr sz="1164" kern="1200">
          <a:solidFill>
            <a:schemeClr val="tx1"/>
          </a:solidFill>
          <a:latin typeface="+mn-lt"/>
          <a:ea typeface="+mn-ea"/>
          <a:cs typeface="+mn-cs"/>
        </a:defRPr>
      </a:lvl6pPr>
      <a:lvl7pPr marL="1773753" algn="l" defTabSz="591251" rtl="0" eaLnBrk="1" latinLnBrk="0" hangingPunct="1">
        <a:defRPr sz="1164" kern="1200">
          <a:solidFill>
            <a:schemeClr val="tx1"/>
          </a:solidFill>
          <a:latin typeface="+mn-lt"/>
          <a:ea typeface="+mn-ea"/>
          <a:cs typeface="+mn-cs"/>
        </a:defRPr>
      </a:lvl7pPr>
      <a:lvl8pPr marL="2069379" algn="l" defTabSz="591251" rtl="0" eaLnBrk="1" latinLnBrk="0" hangingPunct="1">
        <a:defRPr sz="1164" kern="1200">
          <a:solidFill>
            <a:schemeClr val="tx1"/>
          </a:solidFill>
          <a:latin typeface="+mn-lt"/>
          <a:ea typeface="+mn-ea"/>
          <a:cs typeface="+mn-cs"/>
        </a:defRPr>
      </a:lvl8pPr>
      <a:lvl9pPr marL="2365004" algn="l" defTabSz="591251" rtl="0" eaLnBrk="1" latinLnBrk="0" hangingPunct="1">
        <a:defRPr sz="116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8751" name="Picture 79" descr="d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668442"/>
            <a:ext cx="9150350" cy="47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652463" y="4829175"/>
            <a:ext cx="2025727" cy="199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60093" tIns="30047" rIns="60093" bIns="30047">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000000"/>
                </a:solidFill>
                <a:latin typeface="FrutigerNext LT Bold" charset="0"/>
              </a:rPr>
              <a:t>HUAWEI TECHNOLOGIES CO., LTD.</a:t>
            </a:r>
            <a:endParaRPr lang="en-US" altLang="zh-CN" sz="1650">
              <a:solidFill>
                <a:srgbClr val="000000"/>
              </a:solidFill>
            </a:endParaRPr>
          </a:p>
        </p:txBody>
      </p:sp>
      <p:pic>
        <p:nvPicPr>
          <p:cNvPr id="28681" name="Picture 9" descr="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08876" y="4799410"/>
            <a:ext cx="1311275" cy="234553"/>
          </a:xfrm>
          <a:prstGeom prst="rect">
            <a:avLst/>
          </a:prstGeom>
          <a:noFill/>
          <a:extLst>
            <a:ext uri="{909E8E84-426E-40DD-AFC4-6F175D3DCCD1}">
              <a14:hiddenFill xmlns:a14="http://schemas.microsoft.com/office/drawing/2010/main">
                <a:solidFill>
                  <a:srgbClr val="FFFFFF"/>
                </a:solidFill>
              </a14:hiddenFill>
            </a:ext>
          </a:extLst>
        </p:spPr>
      </p:pic>
      <p:sp>
        <p:nvSpPr>
          <p:cNvPr id="28682" name="Rectangle 10"/>
          <p:cNvSpPr>
            <a:spLocks noGrp="1" noChangeArrowheads="1"/>
          </p:cNvSpPr>
          <p:nvPr>
            <p:ph type="dt" sz="half" idx="2"/>
          </p:nvPr>
        </p:nvSpPr>
        <p:spPr bwMode="auto">
          <a:xfrm>
            <a:off x="6361114" y="4867275"/>
            <a:ext cx="2097087" cy="34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defTabSz="601266" eaLnBrk="0" hangingPunct="0">
              <a:lnSpc>
                <a:spcPct val="85000"/>
              </a:lnSpc>
              <a:defRPr sz="900">
                <a:solidFill>
                  <a:schemeClr val="tx1"/>
                </a:solidFill>
                <a:latin typeface="FrutigerNext LT Bold" charset="0"/>
              </a:defRPr>
            </a:lvl1pPr>
          </a:lstStyle>
          <a:p>
            <a:pPr fontAlgn="base">
              <a:spcBef>
                <a:spcPct val="0"/>
              </a:spcBef>
              <a:spcAft>
                <a:spcPct val="0"/>
              </a:spcAft>
            </a:pPr>
            <a:r>
              <a:rPr lang="de-DE" altLang="zh-CN">
                <a:solidFill>
                  <a:srgbClr val="000000"/>
                </a:solidFill>
                <a:ea typeface="ＭＳ Ｐゴシック" charset="-128"/>
              </a:rPr>
              <a:t>Page </a:t>
            </a:r>
            <a:fld id="{2F99D409-2745-6445-9AFB-7B90907C638F}" type="slidenum">
              <a:rPr lang="de-DE" altLang="zh-CN" smtClean="0">
                <a:solidFill>
                  <a:srgbClr val="000000"/>
                </a:solidFill>
                <a:ea typeface="ＭＳ Ｐゴシック" charset="-128"/>
              </a:rPr>
              <a:pPr fontAlgn="base">
                <a:spcBef>
                  <a:spcPct val="0"/>
                </a:spcBef>
                <a:spcAft>
                  <a:spcPct val="0"/>
                </a:spcAft>
              </a:pPr>
              <a:t>‹#›</a:t>
            </a:fld>
            <a:endParaRPr lang="en-GB" altLang="zh-CN">
              <a:solidFill>
                <a:srgbClr val="000000"/>
              </a:solidFill>
              <a:ea typeface="ＭＳ Ｐゴシック" charset="-128"/>
            </a:endParaRPr>
          </a:p>
        </p:txBody>
      </p:sp>
      <p:sp>
        <p:nvSpPr>
          <p:cNvPr id="28685" name="Rectangle 13"/>
          <p:cNvSpPr>
            <a:spLocks noGrp="1" noChangeArrowheads="1"/>
          </p:cNvSpPr>
          <p:nvPr>
            <p:ph type="title"/>
          </p:nvPr>
        </p:nvSpPr>
        <p:spPr bwMode="auto">
          <a:xfrm>
            <a:off x="652463" y="322660"/>
            <a:ext cx="7745412" cy="653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3892550" y="4829175"/>
            <a:ext cx="1115173" cy="19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0069" tIns="30033" rIns="60069" bIns="30033">
            <a:spAutoFit/>
          </a:bodyPr>
          <a:lstStyle>
            <a:lvl1pPr defTabSz="801688" eaLnBrk="0" hangingPunct="0">
              <a:defRPr sz="2400">
                <a:solidFill>
                  <a:schemeClr val="tx1"/>
                </a:solidFill>
                <a:latin typeface="Arial" charset="0"/>
                <a:ea typeface="ＭＳ Ｐゴシック" charset="-128"/>
              </a:defRPr>
            </a:lvl1pPr>
            <a:lvl2pPr marL="401638" defTabSz="801688" eaLnBrk="0" hangingPunct="0">
              <a:defRPr sz="2400">
                <a:solidFill>
                  <a:schemeClr val="tx1"/>
                </a:solidFill>
                <a:latin typeface="Arial" charset="0"/>
                <a:ea typeface="ＭＳ Ｐゴシック" charset="-128"/>
              </a:defRPr>
            </a:lvl2pPr>
            <a:lvl3pPr marL="801688" defTabSz="801688" eaLnBrk="0" hangingPunct="0">
              <a:defRPr sz="2400">
                <a:solidFill>
                  <a:schemeClr val="tx1"/>
                </a:solidFill>
                <a:latin typeface="Arial" charset="0"/>
                <a:ea typeface="ＭＳ Ｐゴシック" charset="-128"/>
              </a:defRPr>
            </a:lvl3pPr>
            <a:lvl4pPr marL="1201738" defTabSz="801688" eaLnBrk="0" hangingPunct="0">
              <a:defRPr sz="2400">
                <a:solidFill>
                  <a:schemeClr val="tx1"/>
                </a:solidFill>
                <a:latin typeface="Arial" charset="0"/>
                <a:ea typeface="ＭＳ Ｐゴシック" charset="-128"/>
              </a:defRPr>
            </a:lvl4pPr>
            <a:lvl5pPr marL="1601788" defTabSz="801688" eaLnBrk="0" hangingPunct="0">
              <a:defRPr sz="2400">
                <a:solidFill>
                  <a:schemeClr val="tx1"/>
                </a:solidFill>
                <a:latin typeface="Arial" charset="0"/>
                <a:ea typeface="ＭＳ Ｐゴシック" charset="-128"/>
              </a:defRPr>
            </a:lvl5pPr>
            <a:lvl6pPr marL="2058988" defTabSz="801688" eaLnBrk="0" fontAlgn="base" hangingPunct="0">
              <a:spcBef>
                <a:spcPct val="0"/>
              </a:spcBef>
              <a:spcAft>
                <a:spcPct val="0"/>
              </a:spcAft>
              <a:defRPr sz="2400">
                <a:solidFill>
                  <a:schemeClr val="tx1"/>
                </a:solidFill>
                <a:latin typeface="Arial" charset="0"/>
                <a:ea typeface="ＭＳ Ｐゴシック" charset="-128"/>
              </a:defRPr>
            </a:lvl6pPr>
            <a:lvl7pPr marL="2516188" defTabSz="801688" eaLnBrk="0" fontAlgn="base" hangingPunct="0">
              <a:spcBef>
                <a:spcPct val="0"/>
              </a:spcBef>
              <a:spcAft>
                <a:spcPct val="0"/>
              </a:spcAft>
              <a:defRPr sz="2400">
                <a:solidFill>
                  <a:schemeClr val="tx1"/>
                </a:solidFill>
                <a:latin typeface="Arial" charset="0"/>
                <a:ea typeface="ＭＳ Ｐゴシック" charset="-128"/>
              </a:defRPr>
            </a:lvl7pPr>
            <a:lvl8pPr marL="2973388" defTabSz="801688" eaLnBrk="0" fontAlgn="base" hangingPunct="0">
              <a:spcBef>
                <a:spcPct val="0"/>
              </a:spcBef>
              <a:spcAft>
                <a:spcPct val="0"/>
              </a:spcAft>
              <a:defRPr sz="2400">
                <a:solidFill>
                  <a:schemeClr val="tx1"/>
                </a:solidFill>
                <a:latin typeface="Arial" charset="0"/>
                <a:ea typeface="ＭＳ Ｐゴシック" charset="-128"/>
              </a:defRPr>
            </a:lvl8pPr>
            <a:lvl9pPr marL="3430588" defTabSz="801688" eaLnBrk="0" fontAlgn="base" hangingPunct="0">
              <a:spcBef>
                <a:spcPct val="0"/>
              </a:spcBef>
              <a:spcAft>
                <a:spcPct val="0"/>
              </a:spcAft>
              <a:defRPr sz="2400">
                <a:solidFill>
                  <a:schemeClr val="tx1"/>
                </a:solidFill>
                <a:latin typeface="Arial" charset="0"/>
                <a:ea typeface="ＭＳ Ｐゴシック" charset="-128"/>
              </a:defRPr>
            </a:lvl9pPr>
          </a:lstStyle>
          <a:p>
            <a:pPr fontAlgn="base">
              <a:spcBef>
                <a:spcPct val="0"/>
              </a:spcBef>
              <a:spcAft>
                <a:spcPct val="0"/>
              </a:spcAft>
            </a:pPr>
            <a:r>
              <a:rPr lang="en-US" altLang="zh-CN" sz="900">
                <a:solidFill>
                  <a:srgbClr val="000000"/>
                </a:solidFill>
                <a:latin typeface="FrutigerNext LT Bold" charset="0"/>
              </a:rPr>
              <a:t>Huawei Confidential </a:t>
            </a:r>
          </a:p>
        </p:txBody>
      </p:sp>
      <p:sp>
        <p:nvSpPr>
          <p:cNvPr id="28694" name="Rectangle 22"/>
          <p:cNvSpPr>
            <a:spLocks noChangeArrowheads="1"/>
          </p:cNvSpPr>
          <p:nvPr/>
        </p:nvSpPr>
        <p:spPr bwMode="auto">
          <a:xfrm>
            <a:off x="-1908175" y="396479"/>
            <a:ext cx="1844675" cy="3980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0093" tIns="30047" rIns="60093" bIns="30047"/>
          <a:lstStyle>
            <a:lvl1pPr defTabSz="801688">
              <a:lnSpc>
                <a:spcPct val="140000"/>
              </a:lnSpc>
              <a:buClr>
                <a:schemeClr val="bg2"/>
              </a:buClr>
              <a:buSzPct val="60000"/>
              <a:buFont typeface="Wingdings" charset="2"/>
              <a:buChar char="l"/>
              <a:defRPr sz="1700" b="1">
                <a:solidFill>
                  <a:schemeClr val="tx1"/>
                </a:solidFill>
                <a:latin typeface="FrutigerNext LT Regular" charset="0"/>
                <a:ea typeface="华文细黑" charset="-122"/>
              </a:defRPr>
            </a:lvl1pPr>
            <a:lvl2pPr marL="401638" defTabSz="801688">
              <a:lnSpc>
                <a:spcPct val="140000"/>
              </a:lnSpc>
              <a:buClr>
                <a:schemeClr val="tx1"/>
              </a:buClr>
              <a:buSzPct val="50000"/>
              <a:buFont typeface="Wingdings" charset="2"/>
              <a:buChar char="p"/>
              <a:defRPr sz="1700">
                <a:solidFill>
                  <a:schemeClr val="tx1"/>
                </a:solidFill>
                <a:latin typeface="FrutigerNext LT Regular" charset="0"/>
                <a:ea typeface="华文细黑" charset="-122"/>
              </a:defRPr>
            </a:lvl2pPr>
            <a:lvl3pPr marL="1003300" indent="-201613" defTabSz="801688">
              <a:lnSpc>
                <a:spcPct val="140000"/>
              </a:lnSpc>
              <a:buSzPct val="50000"/>
              <a:buFont typeface="Wingdings" charset="2"/>
              <a:buChar char="n"/>
              <a:defRPr sz="1400">
                <a:solidFill>
                  <a:schemeClr val="tx1"/>
                </a:solidFill>
                <a:latin typeface="FrutigerNext LT Light" charset="0"/>
                <a:ea typeface="华文细黑" charset="-122"/>
              </a:defRPr>
            </a:lvl3pPr>
            <a:lvl4pPr marL="1401763" indent="-200025" defTabSz="801688">
              <a:lnSpc>
                <a:spcPct val="140000"/>
              </a:lnSpc>
              <a:buChar char="–"/>
              <a:defRPr sz="1200">
                <a:solidFill>
                  <a:schemeClr val="tx1"/>
                </a:solidFill>
                <a:latin typeface="FrutigerNext LT Medium" charset="0"/>
                <a:ea typeface="华文细黑" charset="-122"/>
              </a:defRPr>
            </a:lvl4pPr>
            <a:lvl5pPr marL="1803400" indent="-201613" defTabSz="801688">
              <a:lnSpc>
                <a:spcPct val="140000"/>
              </a:lnSpc>
              <a:buFont typeface="FrutigerNext LT Medium" charset="0"/>
              <a:buChar char="~"/>
              <a:defRPr sz="1000">
                <a:solidFill>
                  <a:schemeClr val="tx1"/>
                </a:solidFill>
                <a:latin typeface="FrutigerNext LT Medium" charset="0"/>
                <a:ea typeface="华文细黑" charset="-122"/>
              </a:defRPr>
            </a:lvl5pPr>
            <a:lvl6pPr marL="22606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6pPr>
            <a:lvl7pPr marL="27178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7pPr>
            <a:lvl8pPr marL="31750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8pPr>
            <a:lvl9pPr marL="36322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9pPr>
          </a:lstStyle>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英文标题</a:t>
            </a:r>
            <a:r>
              <a:rPr lang="en-US" altLang="zh-CN" sz="825" b="0">
                <a:solidFill>
                  <a:srgbClr val="FFFFFF"/>
                </a:solidFill>
                <a:latin typeface="Arial" charset="0"/>
              </a:rPr>
              <a:t>:32-35pt  </a:t>
            </a: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颜色</a:t>
            </a:r>
            <a:r>
              <a:rPr lang="en-US" altLang="zh-CN" sz="825" b="0">
                <a:solidFill>
                  <a:srgbClr val="FFFFFF"/>
                </a:solidFill>
                <a:latin typeface="Arial" charset="0"/>
              </a:rPr>
              <a:t>: R153 G0 B0</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rPr>
              <a:t>内部使用字体 </a:t>
            </a:r>
            <a:r>
              <a:rPr lang="en-US" altLang="zh-CN" sz="825" b="0">
                <a:solidFill>
                  <a:srgbClr val="FFFFFF"/>
                </a:solidFill>
              </a:rPr>
              <a:t>:</a:t>
            </a:r>
          </a:p>
          <a:p>
            <a:pPr algn="r" fontAlgn="base">
              <a:lnSpc>
                <a:spcPct val="125000"/>
              </a:lnSpc>
              <a:spcBef>
                <a:spcPct val="0"/>
              </a:spcBef>
              <a:spcAft>
                <a:spcPct val="0"/>
              </a:spcAft>
              <a:buClr>
                <a:srgbClr val="777777"/>
              </a:buClr>
              <a:buFont typeface="Wingdings" charset="2"/>
              <a:buNone/>
            </a:pPr>
            <a:r>
              <a:rPr lang="en-US" altLang="zh-CN" sz="825" b="0">
                <a:solidFill>
                  <a:srgbClr val="FFFFFF"/>
                </a:solidFill>
              </a:rPr>
              <a:t>FrutigerNext LT Medium</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rPr>
              <a:t>外部使用字体 </a:t>
            </a:r>
            <a:r>
              <a:rPr lang="en-US" altLang="zh-CN" sz="825" b="0">
                <a:solidFill>
                  <a:srgbClr val="FFFFFF"/>
                </a:solidFill>
              </a:rPr>
              <a:t>: Arial</a:t>
            </a:r>
          </a:p>
          <a:p>
            <a:pPr algn="r" fontAlgn="base">
              <a:lnSpc>
                <a:spcPct val="75000"/>
              </a:lnSpc>
              <a:spcBef>
                <a:spcPct val="0"/>
              </a:spcBef>
              <a:spcAft>
                <a:spcPct val="0"/>
              </a:spcAft>
              <a:buClr>
                <a:srgbClr val="777777"/>
              </a:buClr>
              <a:buFont typeface="Wingdings" charset="2"/>
              <a:buNone/>
            </a:pPr>
            <a:endParaRPr lang="en-US" altLang="zh-CN"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中文标题</a:t>
            </a:r>
            <a:r>
              <a:rPr lang="en-US" altLang="zh-CN" sz="825" b="0">
                <a:solidFill>
                  <a:srgbClr val="FFFFFF"/>
                </a:solidFill>
                <a:latin typeface="Arial" charset="0"/>
              </a:rPr>
              <a:t>:30-32pt  </a:t>
            </a: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颜色</a:t>
            </a:r>
            <a:r>
              <a:rPr lang="en-US" altLang="zh-CN" sz="825" b="0">
                <a:solidFill>
                  <a:srgbClr val="FFFFFF"/>
                </a:solidFill>
                <a:latin typeface="Arial" charset="0"/>
              </a:rPr>
              <a:t>: R153 G0 B0</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字体</a:t>
            </a:r>
            <a:r>
              <a:rPr lang="en-US" altLang="zh-CN" sz="825" b="0">
                <a:solidFill>
                  <a:srgbClr val="FFFFFF"/>
                </a:solidFill>
                <a:latin typeface="Arial" charset="0"/>
              </a:rPr>
              <a:t>:</a:t>
            </a:r>
            <a:r>
              <a:rPr lang="zh-CN" altLang="en-US" sz="825" b="0">
                <a:solidFill>
                  <a:srgbClr val="FFFFFF"/>
                </a:solidFill>
                <a:latin typeface="Arial" charset="0"/>
              </a:rPr>
              <a:t>黑体</a:t>
            </a:r>
          </a:p>
          <a:p>
            <a:pPr algn="r" fontAlgn="base">
              <a:lnSpc>
                <a:spcPct val="125000"/>
              </a:lnSpc>
              <a:spcBef>
                <a:spcPct val="0"/>
              </a:spcBef>
              <a:spcAft>
                <a:spcPct val="0"/>
              </a:spcAft>
              <a:buClr>
                <a:srgbClr val="777777"/>
              </a:buClr>
              <a:buFont typeface="Wingdings" charset="2"/>
              <a:buNone/>
            </a:pP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英文正文</a:t>
            </a:r>
            <a:r>
              <a:rPr lang="en-US" altLang="zh-CN" sz="825" b="0">
                <a:solidFill>
                  <a:srgbClr val="FFFFFF"/>
                </a:solidFill>
                <a:latin typeface="Arial" charset="0"/>
              </a:rPr>
              <a:t>:20-22pt</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子目录 </a:t>
            </a:r>
            <a:r>
              <a:rPr lang="en-US" altLang="zh-CN" sz="825" b="0">
                <a:solidFill>
                  <a:srgbClr val="FFFFFF"/>
                </a:solidFill>
                <a:latin typeface="Arial" charset="0"/>
              </a:rPr>
              <a:t>(2-5</a:t>
            </a:r>
            <a:r>
              <a:rPr lang="zh-CN" altLang="en-US" sz="825" b="0">
                <a:solidFill>
                  <a:srgbClr val="FFFFFF"/>
                </a:solidFill>
                <a:latin typeface="Arial" charset="0"/>
              </a:rPr>
              <a:t>级</a:t>
            </a:r>
            <a:r>
              <a:rPr lang="en-US" altLang="zh-CN" sz="825" b="0">
                <a:solidFill>
                  <a:srgbClr val="FFFFFF"/>
                </a:solidFill>
                <a:latin typeface="Arial" charset="0"/>
              </a:rPr>
              <a:t>) :18pt  </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颜色</a:t>
            </a:r>
            <a:r>
              <a:rPr lang="en-US" altLang="zh-CN" sz="825" b="0">
                <a:solidFill>
                  <a:srgbClr val="FFFFFF"/>
                </a:solidFill>
                <a:latin typeface="Arial" charset="0"/>
              </a:rPr>
              <a:t>:</a:t>
            </a:r>
            <a:r>
              <a:rPr lang="zh-CN" altLang="en-US" sz="825" b="0">
                <a:solidFill>
                  <a:srgbClr val="FFFFFF"/>
                </a:solidFill>
                <a:latin typeface="Arial" charset="0"/>
              </a:rPr>
              <a:t>黑色</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rPr>
              <a:t>内部使用字体 </a:t>
            </a:r>
            <a:r>
              <a:rPr lang="en-US" altLang="zh-CN" sz="825" b="0">
                <a:solidFill>
                  <a:srgbClr val="FFFFFF"/>
                </a:solidFill>
              </a:rPr>
              <a:t>:</a:t>
            </a:r>
          </a:p>
          <a:p>
            <a:pPr algn="r" fontAlgn="base">
              <a:lnSpc>
                <a:spcPct val="125000"/>
              </a:lnSpc>
              <a:spcBef>
                <a:spcPct val="0"/>
              </a:spcBef>
              <a:spcAft>
                <a:spcPct val="0"/>
              </a:spcAft>
              <a:buClr>
                <a:srgbClr val="777777"/>
              </a:buClr>
              <a:buFont typeface="Wingdings" charset="2"/>
              <a:buNone/>
            </a:pPr>
            <a:r>
              <a:rPr lang="en-US" altLang="zh-CN" sz="825" b="0">
                <a:solidFill>
                  <a:srgbClr val="FFFFFF"/>
                </a:solidFill>
              </a:rPr>
              <a:t>FrutigerNext LT Regular</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rPr>
              <a:t>外部使用字体 </a:t>
            </a:r>
            <a:r>
              <a:rPr lang="en-US" altLang="zh-CN" sz="825" b="0">
                <a:solidFill>
                  <a:srgbClr val="FFFFFF"/>
                </a:solidFill>
              </a:rPr>
              <a:t>: Arial</a:t>
            </a:r>
          </a:p>
          <a:p>
            <a:pPr algn="r" fontAlgn="base">
              <a:lnSpc>
                <a:spcPct val="75000"/>
              </a:lnSpc>
              <a:spcBef>
                <a:spcPct val="0"/>
              </a:spcBef>
              <a:spcAft>
                <a:spcPct val="0"/>
              </a:spcAft>
              <a:buClr>
                <a:srgbClr val="777777"/>
              </a:buClr>
              <a:buFont typeface="Wingdings" charset="2"/>
              <a:buNone/>
            </a:pPr>
            <a:endParaRPr lang="en-US" altLang="zh-CN"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中文正文</a:t>
            </a:r>
            <a:r>
              <a:rPr lang="en-US" altLang="zh-CN" sz="825" b="0">
                <a:solidFill>
                  <a:srgbClr val="FFFFFF"/>
                </a:solidFill>
                <a:latin typeface="Arial" charset="0"/>
              </a:rPr>
              <a:t>:18-20pt</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子目录</a:t>
            </a:r>
            <a:r>
              <a:rPr lang="en-US" altLang="zh-CN" sz="825" b="0">
                <a:solidFill>
                  <a:srgbClr val="FFFFFF"/>
                </a:solidFill>
                <a:latin typeface="Arial" charset="0"/>
              </a:rPr>
              <a:t>(2-5</a:t>
            </a:r>
            <a:r>
              <a:rPr lang="zh-CN" altLang="en-US" sz="825" b="0">
                <a:solidFill>
                  <a:srgbClr val="FFFFFF"/>
                </a:solidFill>
                <a:latin typeface="Arial" charset="0"/>
              </a:rPr>
              <a:t>级</a:t>
            </a:r>
            <a:r>
              <a:rPr lang="en-US" altLang="zh-CN" sz="825" b="0">
                <a:solidFill>
                  <a:srgbClr val="FFFFFF"/>
                </a:solidFill>
                <a:latin typeface="Arial" charset="0"/>
              </a:rPr>
              <a:t>):18pt </a:t>
            </a: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颜色</a:t>
            </a:r>
            <a:r>
              <a:rPr lang="en-US" altLang="zh-CN" sz="825" b="0">
                <a:solidFill>
                  <a:srgbClr val="FFFFFF"/>
                </a:solidFill>
                <a:latin typeface="Arial" charset="0"/>
              </a:rPr>
              <a:t>:</a:t>
            </a:r>
            <a:r>
              <a:rPr lang="zh-CN" altLang="en-US" sz="825" b="0">
                <a:solidFill>
                  <a:srgbClr val="FFFFFF"/>
                </a:solidFill>
                <a:latin typeface="Arial" charset="0"/>
              </a:rPr>
              <a:t>黑色</a:t>
            </a:r>
          </a:p>
          <a:p>
            <a:pPr algn="r" fontAlgn="base">
              <a:lnSpc>
                <a:spcPct val="125000"/>
              </a:lnSpc>
              <a:spcBef>
                <a:spcPct val="0"/>
              </a:spcBef>
              <a:spcAft>
                <a:spcPct val="0"/>
              </a:spcAft>
              <a:buClr>
                <a:srgbClr val="777777"/>
              </a:buClr>
              <a:buFont typeface="Wingdings" charset="2"/>
              <a:buNone/>
            </a:pPr>
            <a:r>
              <a:rPr lang="zh-CN" altLang="en-US" sz="825" b="0">
                <a:solidFill>
                  <a:srgbClr val="FFFFFF"/>
                </a:solidFill>
                <a:latin typeface="Arial" charset="0"/>
              </a:rPr>
              <a:t>字体</a:t>
            </a:r>
            <a:r>
              <a:rPr lang="en-US" altLang="zh-CN" sz="825" b="0">
                <a:solidFill>
                  <a:srgbClr val="FFFFFF"/>
                </a:solidFill>
                <a:latin typeface="Arial" charset="0"/>
              </a:rPr>
              <a:t>:</a:t>
            </a:r>
            <a:r>
              <a:rPr lang="zh-CN" altLang="en-US" sz="825" b="0">
                <a:solidFill>
                  <a:srgbClr val="FFFFFF"/>
                </a:solidFill>
                <a:latin typeface="Arial" charset="0"/>
              </a:rPr>
              <a:t>细黑体 </a:t>
            </a:r>
          </a:p>
          <a:p>
            <a:pPr algn="r" fontAlgn="base">
              <a:lnSpc>
                <a:spcPct val="125000"/>
              </a:lnSpc>
              <a:spcBef>
                <a:spcPct val="0"/>
              </a:spcBef>
              <a:spcAft>
                <a:spcPct val="0"/>
              </a:spcAft>
              <a:buClr>
                <a:srgbClr val="777777"/>
              </a:buClr>
              <a:buFont typeface="Wingdings" charset="2"/>
              <a:buNone/>
            </a:pP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zh-CN" altLang="en-US"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en-US" altLang="zh-CN"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en-US" altLang="zh-CN" sz="825" b="0">
              <a:solidFill>
                <a:srgbClr val="FFFFFF"/>
              </a:solidFill>
              <a:latin typeface="Arial" charset="0"/>
            </a:endParaRPr>
          </a:p>
          <a:p>
            <a:pPr algn="r" fontAlgn="base">
              <a:lnSpc>
                <a:spcPct val="125000"/>
              </a:lnSpc>
              <a:spcBef>
                <a:spcPct val="0"/>
              </a:spcBef>
              <a:spcAft>
                <a:spcPct val="0"/>
              </a:spcAft>
              <a:buClr>
                <a:srgbClr val="777777"/>
              </a:buClr>
              <a:buFont typeface="Wingdings" charset="2"/>
              <a:buNone/>
            </a:pPr>
            <a:endParaRPr lang="zh-CN" altLang="en-US" sz="825" b="0">
              <a:solidFill>
                <a:srgbClr val="000000"/>
              </a:solidFill>
              <a:latin typeface="Arial" charset="0"/>
            </a:endParaRPr>
          </a:p>
        </p:txBody>
      </p:sp>
      <p:sp>
        <p:nvSpPr>
          <p:cNvPr id="28734" name="Rectangle 62"/>
          <p:cNvSpPr>
            <a:spLocks noChangeArrowheads="1"/>
          </p:cNvSpPr>
          <p:nvPr/>
        </p:nvSpPr>
        <p:spPr bwMode="auto">
          <a:xfrm>
            <a:off x="9199564" y="1067991"/>
            <a:ext cx="1049337" cy="1503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0093" tIns="30047" rIns="60093" bIns="30047"/>
          <a:lstStyle>
            <a:lvl1pPr defTabSz="801688">
              <a:lnSpc>
                <a:spcPct val="140000"/>
              </a:lnSpc>
              <a:buClr>
                <a:schemeClr val="bg2"/>
              </a:buClr>
              <a:buSzPct val="60000"/>
              <a:buFont typeface="Wingdings" charset="2"/>
              <a:buChar char="l"/>
              <a:defRPr sz="1700" b="1">
                <a:solidFill>
                  <a:schemeClr val="tx1"/>
                </a:solidFill>
                <a:latin typeface="FrutigerNext LT Regular" charset="0"/>
                <a:ea typeface="华文细黑" charset="-122"/>
              </a:defRPr>
            </a:lvl1pPr>
            <a:lvl2pPr marL="401638" defTabSz="801688">
              <a:lnSpc>
                <a:spcPct val="140000"/>
              </a:lnSpc>
              <a:buClr>
                <a:schemeClr val="tx1"/>
              </a:buClr>
              <a:buSzPct val="50000"/>
              <a:buFont typeface="Wingdings" charset="2"/>
              <a:buChar char="p"/>
              <a:defRPr sz="1700">
                <a:solidFill>
                  <a:schemeClr val="tx1"/>
                </a:solidFill>
                <a:latin typeface="FrutigerNext LT Regular" charset="0"/>
                <a:ea typeface="华文细黑" charset="-122"/>
              </a:defRPr>
            </a:lvl2pPr>
            <a:lvl3pPr marL="1003300" indent="-201613" defTabSz="801688">
              <a:lnSpc>
                <a:spcPct val="140000"/>
              </a:lnSpc>
              <a:buSzPct val="50000"/>
              <a:buFont typeface="Wingdings" charset="2"/>
              <a:buChar char="n"/>
              <a:defRPr sz="1400">
                <a:solidFill>
                  <a:schemeClr val="tx1"/>
                </a:solidFill>
                <a:latin typeface="FrutigerNext LT Light" charset="0"/>
                <a:ea typeface="华文细黑" charset="-122"/>
              </a:defRPr>
            </a:lvl3pPr>
            <a:lvl4pPr marL="1401763" indent="-200025" defTabSz="801688">
              <a:lnSpc>
                <a:spcPct val="140000"/>
              </a:lnSpc>
              <a:buChar char="–"/>
              <a:defRPr sz="1200">
                <a:solidFill>
                  <a:schemeClr val="tx1"/>
                </a:solidFill>
                <a:latin typeface="FrutigerNext LT Medium" charset="0"/>
                <a:ea typeface="华文细黑" charset="-122"/>
              </a:defRPr>
            </a:lvl4pPr>
            <a:lvl5pPr marL="1803400" indent="-201613" defTabSz="801688">
              <a:lnSpc>
                <a:spcPct val="140000"/>
              </a:lnSpc>
              <a:buFont typeface="FrutigerNext LT Medium" charset="0"/>
              <a:buChar char="~"/>
              <a:defRPr sz="1000">
                <a:solidFill>
                  <a:schemeClr val="tx1"/>
                </a:solidFill>
                <a:latin typeface="FrutigerNext LT Medium" charset="0"/>
                <a:ea typeface="华文细黑" charset="-122"/>
              </a:defRPr>
            </a:lvl5pPr>
            <a:lvl6pPr marL="22606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6pPr>
            <a:lvl7pPr marL="27178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7pPr>
            <a:lvl8pPr marL="31750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8pPr>
            <a:lvl9pPr marL="36322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9pPr>
          </a:lstStyle>
          <a:p>
            <a:pPr fontAlgn="base">
              <a:lnSpc>
                <a:spcPct val="120000"/>
              </a:lnSpc>
              <a:spcBef>
                <a:spcPct val="0"/>
              </a:spcBef>
              <a:spcAft>
                <a:spcPct val="0"/>
              </a:spcAft>
              <a:buClr>
                <a:srgbClr val="777777"/>
              </a:buClr>
              <a:buFont typeface="Wingdings" charset="2"/>
              <a:buNone/>
            </a:pPr>
            <a:r>
              <a:rPr lang="zh-CN" altLang="en-US" sz="825" b="0">
                <a:solidFill>
                  <a:srgbClr val="FFFFFF"/>
                </a:solidFill>
                <a:latin typeface="华文细黑" charset="-122"/>
              </a:rPr>
              <a:t>配色参考方案：</a:t>
            </a:r>
          </a:p>
          <a:p>
            <a:pPr fontAlgn="base">
              <a:lnSpc>
                <a:spcPct val="120000"/>
              </a:lnSpc>
              <a:spcBef>
                <a:spcPct val="0"/>
              </a:spcBef>
              <a:spcAft>
                <a:spcPct val="0"/>
              </a:spcAft>
              <a:buClr>
                <a:srgbClr val="777777"/>
              </a:buClr>
              <a:buFont typeface="Wingdings" charset="2"/>
              <a:buNone/>
            </a:pPr>
            <a:r>
              <a:rPr lang="zh-CN" altLang="en-US" sz="825" b="0">
                <a:solidFill>
                  <a:srgbClr val="FFFFFF"/>
                </a:solidFill>
                <a:latin typeface="华文细黑" charset="-122"/>
              </a:rPr>
              <a:t>建议同一页面内不超过四种颜色，以下是</a:t>
            </a:r>
            <a:r>
              <a:rPr lang="en-US" altLang="zh-CN" sz="825" b="0">
                <a:solidFill>
                  <a:srgbClr val="FFFFFF"/>
                </a:solidFill>
                <a:latin typeface="华文细黑" charset="-122"/>
              </a:rPr>
              <a:t>13</a:t>
            </a:r>
            <a:r>
              <a:rPr lang="zh-CN" altLang="en-US" sz="825" b="0">
                <a:solidFill>
                  <a:srgbClr val="FFFFFF"/>
                </a:solidFill>
                <a:latin typeface="华文细黑" charset="-122"/>
              </a:rPr>
              <a:t>组配色方案，同一页面内只选择一组使用。（仅供参考）</a:t>
            </a:r>
          </a:p>
          <a:p>
            <a:pPr fontAlgn="base">
              <a:lnSpc>
                <a:spcPct val="125000"/>
              </a:lnSpc>
              <a:spcBef>
                <a:spcPct val="0"/>
              </a:spcBef>
              <a:spcAft>
                <a:spcPct val="0"/>
              </a:spcAft>
              <a:buClr>
                <a:srgbClr val="777777"/>
              </a:buClr>
              <a:buFont typeface="Wingdings" charset="2"/>
              <a:buNone/>
            </a:pPr>
            <a:endParaRPr lang="en-US" altLang="zh-CN" sz="825" b="0">
              <a:solidFill>
                <a:srgbClr val="FFFFFF"/>
              </a:solidFill>
              <a:latin typeface="华文细黑" charset="-122"/>
            </a:endParaRPr>
          </a:p>
          <a:p>
            <a:pPr fontAlgn="base">
              <a:lnSpc>
                <a:spcPct val="125000"/>
              </a:lnSpc>
              <a:spcBef>
                <a:spcPct val="0"/>
              </a:spcBef>
              <a:spcAft>
                <a:spcPct val="0"/>
              </a:spcAft>
              <a:buClr>
                <a:srgbClr val="777777"/>
              </a:buClr>
            </a:pPr>
            <a:endParaRPr lang="en-US" altLang="zh-CN" sz="825" b="0">
              <a:solidFill>
                <a:srgbClr val="FFFFFF"/>
              </a:solidFill>
              <a:latin typeface="华文细黑" charset="-122"/>
            </a:endParaRPr>
          </a:p>
          <a:p>
            <a:pPr fontAlgn="base">
              <a:lnSpc>
                <a:spcPct val="125000"/>
              </a:lnSpc>
              <a:spcBef>
                <a:spcPct val="0"/>
              </a:spcBef>
              <a:spcAft>
                <a:spcPct val="0"/>
              </a:spcAft>
              <a:buClr>
                <a:srgbClr val="777777"/>
              </a:buClr>
            </a:pPr>
            <a:endParaRPr lang="zh-CN" altLang="en-US" sz="825" b="0">
              <a:solidFill>
                <a:srgbClr val="FFFFFF"/>
              </a:solidFill>
              <a:latin typeface="华文细黑" charset="-122"/>
            </a:endParaRPr>
          </a:p>
        </p:txBody>
      </p:sp>
      <p:sp>
        <p:nvSpPr>
          <p:cNvPr id="28737" name="Rectangle 65"/>
          <p:cNvSpPr>
            <a:spLocks noChangeArrowheads="1"/>
          </p:cNvSpPr>
          <p:nvPr/>
        </p:nvSpPr>
        <p:spPr bwMode="auto">
          <a:xfrm>
            <a:off x="9199564" y="-46435"/>
            <a:ext cx="1049337" cy="628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0093" tIns="30047" rIns="60093" bIns="30047"/>
          <a:lstStyle>
            <a:lvl1pPr defTabSz="801688">
              <a:lnSpc>
                <a:spcPct val="140000"/>
              </a:lnSpc>
              <a:buClr>
                <a:schemeClr val="bg2"/>
              </a:buClr>
              <a:buSzPct val="60000"/>
              <a:buFont typeface="Wingdings" charset="2"/>
              <a:buChar char="l"/>
              <a:defRPr sz="1700" b="1">
                <a:solidFill>
                  <a:schemeClr val="tx1"/>
                </a:solidFill>
                <a:latin typeface="FrutigerNext LT Regular" charset="0"/>
                <a:ea typeface="华文细黑" charset="-122"/>
              </a:defRPr>
            </a:lvl1pPr>
            <a:lvl2pPr marL="401638" defTabSz="801688">
              <a:lnSpc>
                <a:spcPct val="140000"/>
              </a:lnSpc>
              <a:buClr>
                <a:schemeClr val="tx1"/>
              </a:buClr>
              <a:buSzPct val="50000"/>
              <a:buFont typeface="Wingdings" charset="2"/>
              <a:buChar char="p"/>
              <a:defRPr sz="1700">
                <a:solidFill>
                  <a:schemeClr val="tx1"/>
                </a:solidFill>
                <a:latin typeface="FrutigerNext LT Regular" charset="0"/>
                <a:ea typeface="华文细黑" charset="-122"/>
              </a:defRPr>
            </a:lvl2pPr>
            <a:lvl3pPr marL="1003300" indent="-201613" defTabSz="801688">
              <a:lnSpc>
                <a:spcPct val="140000"/>
              </a:lnSpc>
              <a:buSzPct val="50000"/>
              <a:buFont typeface="Wingdings" charset="2"/>
              <a:buChar char="n"/>
              <a:defRPr sz="1400">
                <a:solidFill>
                  <a:schemeClr val="tx1"/>
                </a:solidFill>
                <a:latin typeface="FrutigerNext LT Light" charset="0"/>
                <a:ea typeface="华文细黑" charset="-122"/>
              </a:defRPr>
            </a:lvl3pPr>
            <a:lvl4pPr marL="1401763" indent="-200025" defTabSz="801688">
              <a:lnSpc>
                <a:spcPct val="140000"/>
              </a:lnSpc>
              <a:buChar char="–"/>
              <a:defRPr sz="1200">
                <a:solidFill>
                  <a:schemeClr val="tx1"/>
                </a:solidFill>
                <a:latin typeface="FrutigerNext LT Medium" charset="0"/>
                <a:ea typeface="华文细黑" charset="-122"/>
              </a:defRPr>
            </a:lvl4pPr>
            <a:lvl5pPr marL="1803400" indent="-201613" defTabSz="801688">
              <a:lnSpc>
                <a:spcPct val="140000"/>
              </a:lnSpc>
              <a:buFont typeface="FrutigerNext LT Medium" charset="0"/>
              <a:buChar char="~"/>
              <a:defRPr sz="1000">
                <a:solidFill>
                  <a:schemeClr val="tx1"/>
                </a:solidFill>
                <a:latin typeface="FrutigerNext LT Medium" charset="0"/>
                <a:ea typeface="华文细黑" charset="-122"/>
              </a:defRPr>
            </a:lvl5pPr>
            <a:lvl6pPr marL="22606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6pPr>
            <a:lvl7pPr marL="27178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7pPr>
            <a:lvl8pPr marL="31750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8pPr>
            <a:lvl9pPr marL="3632200" indent="-201613" defTabSz="801688" fontAlgn="base">
              <a:lnSpc>
                <a:spcPct val="140000"/>
              </a:lnSpc>
              <a:spcBef>
                <a:spcPct val="0"/>
              </a:spcBef>
              <a:spcAft>
                <a:spcPct val="0"/>
              </a:spcAft>
              <a:buFont typeface="FrutigerNext LT Medium" charset="0"/>
              <a:buChar char="~"/>
              <a:defRPr sz="1000">
                <a:solidFill>
                  <a:schemeClr val="tx1"/>
                </a:solidFill>
                <a:latin typeface="FrutigerNext LT Medium" charset="0"/>
                <a:ea typeface="华文细黑" charset="-122"/>
              </a:defRPr>
            </a:lvl9pPr>
          </a:lstStyle>
          <a:p>
            <a:pPr fontAlgn="base">
              <a:lnSpc>
                <a:spcPct val="120000"/>
              </a:lnSpc>
              <a:spcBef>
                <a:spcPct val="0"/>
              </a:spcBef>
              <a:spcAft>
                <a:spcPct val="0"/>
              </a:spcAft>
              <a:buClr>
                <a:srgbClr val="777777"/>
              </a:buClr>
              <a:buFont typeface="Wingdings" charset="2"/>
              <a:buNone/>
            </a:pPr>
            <a:r>
              <a:rPr lang="zh-CN" altLang="en-US" sz="825" b="0">
                <a:solidFill>
                  <a:srgbClr val="FFFFFF"/>
                </a:solidFill>
                <a:latin typeface="华文细黑" charset="-122"/>
              </a:rPr>
              <a:t>客户或者合作伙伴的标志放在右上角</a:t>
            </a:r>
            <a:r>
              <a:rPr lang="en-US" altLang="zh-CN" sz="825" b="0">
                <a:solidFill>
                  <a:srgbClr val="FFFFFF"/>
                </a:solidFill>
                <a:latin typeface="华文细黑" charset="-122"/>
              </a:rPr>
              <a:t>.</a:t>
            </a:r>
          </a:p>
          <a:p>
            <a:pPr fontAlgn="base">
              <a:lnSpc>
                <a:spcPct val="125000"/>
              </a:lnSpc>
              <a:spcBef>
                <a:spcPct val="0"/>
              </a:spcBef>
              <a:spcAft>
                <a:spcPct val="0"/>
              </a:spcAft>
              <a:buClr>
                <a:srgbClr val="777777"/>
              </a:buClr>
              <a:buFont typeface="Wingdings" charset="2"/>
              <a:buNone/>
            </a:pPr>
            <a:endParaRPr lang="en-US" altLang="zh-CN" sz="825" b="0">
              <a:solidFill>
                <a:srgbClr val="FFFFFF"/>
              </a:solidFill>
              <a:latin typeface="华文细黑" charset="-122"/>
            </a:endParaRPr>
          </a:p>
          <a:p>
            <a:pPr fontAlgn="base">
              <a:lnSpc>
                <a:spcPct val="125000"/>
              </a:lnSpc>
              <a:spcBef>
                <a:spcPct val="0"/>
              </a:spcBef>
              <a:spcAft>
                <a:spcPct val="0"/>
              </a:spcAft>
              <a:buClr>
                <a:srgbClr val="777777"/>
              </a:buClr>
            </a:pPr>
            <a:endParaRPr lang="en-US" altLang="zh-CN" sz="825" b="0">
              <a:solidFill>
                <a:srgbClr val="FFFFFF"/>
              </a:solidFill>
              <a:latin typeface="华文细黑" charset="-122"/>
            </a:endParaRPr>
          </a:p>
          <a:p>
            <a:pPr fontAlgn="base">
              <a:lnSpc>
                <a:spcPct val="125000"/>
              </a:lnSpc>
              <a:spcBef>
                <a:spcPct val="0"/>
              </a:spcBef>
              <a:spcAft>
                <a:spcPct val="0"/>
              </a:spcAft>
              <a:buClr>
                <a:srgbClr val="777777"/>
              </a:buClr>
            </a:pPr>
            <a:endParaRPr lang="zh-CN" altLang="en-US" sz="825" b="0">
              <a:solidFill>
                <a:srgbClr val="FFFFFF"/>
              </a:solidFill>
              <a:latin typeface="华文细黑" charset="-122"/>
            </a:endParaRPr>
          </a:p>
        </p:txBody>
      </p:sp>
      <p:sp>
        <p:nvSpPr>
          <p:cNvPr id="28740" name="Rectangle 68"/>
          <p:cNvSpPr>
            <a:spLocks noGrp="1" noChangeArrowheads="1"/>
          </p:cNvSpPr>
          <p:nvPr>
            <p:ph type="body" idx="1"/>
          </p:nvPr>
        </p:nvSpPr>
        <p:spPr bwMode="auto">
          <a:xfrm>
            <a:off x="652463" y="1231107"/>
            <a:ext cx="7929562" cy="314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0152" tIns="40076" rIns="80152" bIns="40076"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8752" name="Rectangle 80"/>
          <p:cNvSpPr>
            <a:spLocks noChangeArrowheads="1"/>
          </p:cNvSpPr>
          <p:nvPr/>
        </p:nvSpPr>
        <p:spPr bwMode="auto">
          <a:xfrm>
            <a:off x="9269413" y="3765433"/>
            <a:ext cx="919162" cy="2308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8569" tIns="34284" rIns="68569" bIns="34284" anchor="ctr">
            <a:spAutoFit/>
          </a:bodyPr>
          <a:lstStyle/>
          <a:p>
            <a:pPr defTabSz="685800" fontAlgn="base">
              <a:spcBef>
                <a:spcPct val="0"/>
              </a:spcBef>
              <a:spcAft>
                <a:spcPct val="0"/>
              </a:spcAft>
            </a:pPr>
            <a:endParaRPr lang="zh-CN" altLang="en-US" sz="1050">
              <a:solidFill>
                <a:srgbClr val="FFFFFF"/>
              </a:solidFill>
              <a:ea typeface="ＭＳ Ｐゴシック" charset="-128"/>
            </a:endParaRPr>
          </a:p>
        </p:txBody>
      </p:sp>
      <p:grpSp>
        <p:nvGrpSpPr>
          <p:cNvPr id="28753" name="Group 81"/>
          <p:cNvGrpSpPr>
            <a:grpSpLocks/>
          </p:cNvGrpSpPr>
          <p:nvPr/>
        </p:nvGrpSpPr>
        <p:grpSpPr bwMode="auto">
          <a:xfrm>
            <a:off x="9355139" y="2842022"/>
            <a:ext cx="739775" cy="13692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58" name="Group 86"/>
          <p:cNvGrpSpPr>
            <a:grpSpLocks/>
          </p:cNvGrpSpPr>
          <p:nvPr/>
        </p:nvGrpSpPr>
        <p:grpSpPr bwMode="auto">
          <a:xfrm>
            <a:off x="9355139" y="3003947"/>
            <a:ext cx="739775" cy="13692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63" name="Group 91"/>
          <p:cNvGrpSpPr>
            <a:grpSpLocks/>
          </p:cNvGrpSpPr>
          <p:nvPr/>
        </p:nvGrpSpPr>
        <p:grpSpPr bwMode="auto">
          <a:xfrm>
            <a:off x="9355139" y="3165872"/>
            <a:ext cx="739775" cy="13692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68" name="Group 96"/>
          <p:cNvGrpSpPr>
            <a:grpSpLocks/>
          </p:cNvGrpSpPr>
          <p:nvPr/>
        </p:nvGrpSpPr>
        <p:grpSpPr bwMode="auto">
          <a:xfrm>
            <a:off x="9355139" y="2680097"/>
            <a:ext cx="739775" cy="141684"/>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73" name="Group 101"/>
          <p:cNvGrpSpPr>
            <a:grpSpLocks/>
          </p:cNvGrpSpPr>
          <p:nvPr/>
        </p:nvGrpSpPr>
        <p:grpSpPr bwMode="auto">
          <a:xfrm>
            <a:off x="9355139" y="3436144"/>
            <a:ext cx="739775" cy="136922"/>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78" name="Group 106"/>
          <p:cNvGrpSpPr>
            <a:grpSpLocks/>
          </p:cNvGrpSpPr>
          <p:nvPr/>
        </p:nvGrpSpPr>
        <p:grpSpPr bwMode="auto">
          <a:xfrm>
            <a:off x="9355139" y="3598069"/>
            <a:ext cx="739775" cy="136922"/>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83" name="Group 111"/>
          <p:cNvGrpSpPr>
            <a:grpSpLocks/>
          </p:cNvGrpSpPr>
          <p:nvPr/>
        </p:nvGrpSpPr>
        <p:grpSpPr bwMode="auto">
          <a:xfrm>
            <a:off x="9355139" y="3759994"/>
            <a:ext cx="739775" cy="136922"/>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88" name="Group 116"/>
          <p:cNvGrpSpPr>
            <a:grpSpLocks/>
          </p:cNvGrpSpPr>
          <p:nvPr/>
        </p:nvGrpSpPr>
        <p:grpSpPr bwMode="auto">
          <a:xfrm>
            <a:off x="9355139" y="4030266"/>
            <a:ext cx="739775" cy="13692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93" name="Group 121"/>
          <p:cNvGrpSpPr>
            <a:grpSpLocks/>
          </p:cNvGrpSpPr>
          <p:nvPr/>
        </p:nvGrpSpPr>
        <p:grpSpPr bwMode="auto">
          <a:xfrm>
            <a:off x="9355139" y="4192191"/>
            <a:ext cx="739775" cy="13692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798" name="Group 126"/>
          <p:cNvGrpSpPr>
            <a:grpSpLocks/>
          </p:cNvGrpSpPr>
          <p:nvPr/>
        </p:nvGrpSpPr>
        <p:grpSpPr bwMode="auto">
          <a:xfrm>
            <a:off x="9355139" y="4354116"/>
            <a:ext cx="739775" cy="13692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803" name="Group 131"/>
          <p:cNvGrpSpPr>
            <a:grpSpLocks/>
          </p:cNvGrpSpPr>
          <p:nvPr/>
        </p:nvGrpSpPr>
        <p:grpSpPr bwMode="auto">
          <a:xfrm>
            <a:off x="9355139" y="4624388"/>
            <a:ext cx="739775" cy="136922"/>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808" name="Group 136"/>
          <p:cNvGrpSpPr>
            <a:grpSpLocks/>
          </p:cNvGrpSpPr>
          <p:nvPr/>
        </p:nvGrpSpPr>
        <p:grpSpPr bwMode="auto">
          <a:xfrm>
            <a:off x="9355139" y="4793457"/>
            <a:ext cx="739775" cy="136922"/>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grpSp>
        <p:nvGrpSpPr>
          <p:cNvPr id="28813" name="Group 141"/>
          <p:cNvGrpSpPr>
            <a:grpSpLocks/>
          </p:cNvGrpSpPr>
          <p:nvPr/>
        </p:nvGrpSpPr>
        <p:grpSpPr bwMode="auto">
          <a:xfrm>
            <a:off x="9355139" y="4961335"/>
            <a:ext cx="739775" cy="13692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800" fontAlgn="base">
                <a:spcBef>
                  <a:spcPct val="0"/>
                </a:spcBef>
                <a:spcAft>
                  <a:spcPct val="0"/>
                </a:spcAft>
              </a:pPr>
              <a:endParaRPr lang="zh-CN" altLang="en-US" sz="1050">
                <a:solidFill>
                  <a:srgbClr val="FFFFFF"/>
                </a:solidFill>
                <a:ea typeface="ＭＳ Ｐゴシック" charset="-128"/>
              </a:endParaRPr>
            </a:p>
          </p:txBody>
        </p:sp>
      </p:grpSp>
    </p:spTree>
    <p:extLst>
      <p:ext uri="{BB962C8B-B14F-4D97-AF65-F5344CB8AC3E}">
        <p14:creationId xmlns:p14="http://schemas.microsoft.com/office/powerpoint/2010/main" val="118398017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hf sldNum="0" hdr="0" ftr="0"/>
  <p:txStyles>
    <p:titleStyle>
      <a:lvl1pPr algn="l" defTabSz="601266" rtl="0" fontAlgn="base">
        <a:spcBef>
          <a:spcPct val="0"/>
        </a:spcBef>
        <a:spcAft>
          <a:spcPct val="0"/>
        </a:spcAft>
        <a:defRPr sz="2550" kern="1200">
          <a:solidFill>
            <a:srgbClr val="990000"/>
          </a:solidFill>
          <a:latin typeface="+mj-lt"/>
          <a:ea typeface="+mj-ea"/>
          <a:cs typeface="+mj-cs"/>
        </a:defRPr>
      </a:lvl1pPr>
      <a:lvl2pPr algn="l" defTabSz="601266" rtl="0" fontAlgn="base">
        <a:spcBef>
          <a:spcPct val="0"/>
        </a:spcBef>
        <a:spcAft>
          <a:spcPct val="0"/>
        </a:spcAft>
        <a:defRPr sz="2550">
          <a:solidFill>
            <a:srgbClr val="990000"/>
          </a:solidFill>
          <a:latin typeface="FrutigerNext LT Medium" charset="0"/>
          <a:ea typeface="黑体" charset="-122"/>
        </a:defRPr>
      </a:lvl2pPr>
      <a:lvl3pPr algn="l" defTabSz="601266" rtl="0" fontAlgn="base">
        <a:spcBef>
          <a:spcPct val="0"/>
        </a:spcBef>
        <a:spcAft>
          <a:spcPct val="0"/>
        </a:spcAft>
        <a:defRPr sz="2550">
          <a:solidFill>
            <a:srgbClr val="990000"/>
          </a:solidFill>
          <a:latin typeface="FrutigerNext LT Medium" charset="0"/>
          <a:ea typeface="黑体" charset="-122"/>
        </a:defRPr>
      </a:lvl3pPr>
      <a:lvl4pPr algn="l" defTabSz="601266" rtl="0" fontAlgn="base">
        <a:spcBef>
          <a:spcPct val="0"/>
        </a:spcBef>
        <a:spcAft>
          <a:spcPct val="0"/>
        </a:spcAft>
        <a:defRPr sz="2550">
          <a:solidFill>
            <a:srgbClr val="990000"/>
          </a:solidFill>
          <a:latin typeface="FrutigerNext LT Medium" charset="0"/>
          <a:ea typeface="黑体" charset="-122"/>
        </a:defRPr>
      </a:lvl4pPr>
      <a:lvl5pPr algn="l" defTabSz="601266" rtl="0" fontAlgn="base">
        <a:spcBef>
          <a:spcPct val="0"/>
        </a:spcBef>
        <a:spcAft>
          <a:spcPct val="0"/>
        </a:spcAft>
        <a:defRPr sz="2550">
          <a:solidFill>
            <a:srgbClr val="990000"/>
          </a:solidFill>
          <a:latin typeface="FrutigerNext LT Medium" charset="0"/>
          <a:ea typeface="黑体" charset="-122"/>
        </a:defRPr>
      </a:lvl5pPr>
      <a:lvl6pPr marL="342900" algn="l" defTabSz="601266" rtl="0" fontAlgn="base">
        <a:spcBef>
          <a:spcPct val="0"/>
        </a:spcBef>
        <a:spcAft>
          <a:spcPct val="0"/>
        </a:spcAft>
        <a:defRPr sz="2550">
          <a:solidFill>
            <a:srgbClr val="990000"/>
          </a:solidFill>
          <a:latin typeface="FrutigerNext LT Medium" charset="0"/>
          <a:ea typeface="黑体" charset="-122"/>
        </a:defRPr>
      </a:lvl6pPr>
      <a:lvl7pPr marL="685800" algn="l" defTabSz="601266" rtl="0" fontAlgn="base">
        <a:spcBef>
          <a:spcPct val="0"/>
        </a:spcBef>
        <a:spcAft>
          <a:spcPct val="0"/>
        </a:spcAft>
        <a:defRPr sz="2550">
          <a:solidFill>
            <a:srgbClr val="990000"/>
          </a:solidFill>
          <a:latin typeface="FrutigerNext LT Medium" charset="0"/>
          <a:ea typeface="黑体" charset="-122"/>
        </a:defRPr>
      </a:lvl7pPr>
      <a:lvl8pPr marL="1028700" algn="l" defTabSz="601266" rtl="0" fontAlgn="base">
        <a:spcBef>
          <a:spcPct val="0"/>
        </a:spcBef>
        <a:spcAft>
          <a:spcPct val="0"/>
        </a:spcAft>
        <a:defRPr sz="2550">
          <a:solidFill>
            <a:srgbClr val="990000"/>
          </a:solidFill>
          <a:latin typeface="FrutigerNext LT Medium" charset="0"/>
          <a:ea typeface="黑体" charset="-122"/>
        </a:defRPr>
      </a:lvl8pPr>
      <a:lvl9pPr marL="1371600" algn="l" defTabSz="601266" rtl="0" fontAlgn="base">
        <a:spcBef>
          <a:spcPct val="0"/>
        </a:spcBef>
        <a:spcAft>
          <a:spcPct val="0"/>
        </a:spcAft>
        <a:defRPr sz="2550">
          <a:solidFill>
            <a:srgbClr val="990000"/>
          </a:solidFill>
          <a:latin typeface="FrutigerNext LT Medium" charset="0"/>
          <a:ea typeface="黑体" charset="-122"/>
        </a:defRPr>
      </a:lvl9pPr>
    </p:titleStyle>
    <p:bodyStyle>
      <a:lvl1pPr marL="225029" indent="-225029" algn="l" defTabSz="601266" rtl="0" fontAlgn="base">
        <a:lnSpc>
          <a:spcPct val="140000"/>
        </a:lnSpc>
        <a:spcBef>
          <a:spcPct val="0"/>
        </a:spcBef>
        <a:spcAft>
          <a:spcPct val="0"/>
        </a:spcAft>
        <a:buClr>
          <a:schemeClr val="bg2"/>
        </a:buClr>
        <a:buSzPct val="60000"/>
        <a:buFont typeface="Wingdings" charset="2"/>
        <a:buChar char="l"/>
        <a:defRPr sz="1500" b="1" kern="1200">
          <a:solidFill>
            <a:schemeClr val="tx1"/>
          </a:solidFill>
          <a:latin typeface="+mn-lt"/>
          <a:ea typeface="+mn-ea"/>
          <a:cs typeface="+mn-cs"/>
        </a:defRPr>
      </a:lvl1pPr>
      <a:lvl2pPr marL="489347" indent="-188119" algn="l" defTabSz="601266" rtl="0" fontAlgn="base">
        <a:lnSpc>
          <a:spcPct val="140000"/>
        </a:lnSpc>
        <a:spcBef>
          <a:spcPct val="0"/>
        </a:spcBef>
        <a:spcAft>
          <a:spcPct val="0"/>
        </a:spcAft>
        <a:buClr>
          <a:schemeClr val="tx1"/>
        </a:buClr>
        <a:buSzPct val="50000"/>
        <a:buFont typeface="Wingdings" charset="2"/>
        <a:buChar char="p"/>
        <a:defRPr kern="1200">
          <a:solidFill>
            <a:schemeClr val="tx1"/>
          </a:solidFill>
          <a:latin typeface="+mn-lt"/>
          <a:ea typeface="+mn-ea"/>
          <a:cs typeface="+mn-cs"/>
        </a:defRPr>
      </a:lvl2pPr>
      <a:lvl3pPr marL="752475" indent="-151210" algn="l" defTabSz="601266" rtl="0" fontAlgn="base">
        <a:lnSpc>
          <a:spcPct val="140000"/>
        </a:lnSpc>
        <a:spcBef>
          <a:spcPct val="0"/>
        </a:spcBef>
        <a:spcAft>
          <a:spcPct val="0"/>
        </a:spcAft>
        <a:buSzPct val="50000"/>
        <a:buFont typeface="Wingdings" charset="2"/>
        <a:buChar char="n"/>
        <a:defRPr sz="1200" kern="1200">
          <a:solidFill>
            <a:schemeClr val="tx1"/>
          </a:solidFill>
          <a:latin typeface="FrutigerNext LT Light" charset="0"/>
          <a:ea typeface="+mn-ea"/>
          <a:cs typeface="+mn-cs"/>
        </a:defRPr>
      </a:lvl3pPr>
      <a:lvl4pPr marL="1051322" indent="-150019" algn="l" defTabSz="601266" rtl="0" fontAlgn="base">
        <a:lnSpc>
          <a:spcPct val="140000"/>
        </a:lnSpc>
        <a:spcBef>
          <a:spcPct val="0"/>
        </a:spcBef>
        <a:spcAft>
          <a:spcPct val="0"/>
        </a:spcAft>
        <a:buChar char="–"/>
        <a:defRPr sz="1050" kern="1200">
          <a:solidFill>
            <a:schemeClr val="tx1"/>
          </a:solidFill>
          <a:latin typeface="+mj-lt"/>
          <a:ea typeface="+mn-ea"/>
          <a:cs typeface="+mn-cs"/>
        </a:defRPr>
      </a:lvl4pPr>
      <a:lvl5pPr marL="1352550" indent="-151210" algn="l" defTabSz="601266" rtl="0" fontAlgn="base">
        <a:lnSpc>
          <a:spcPct val="140000"/>
        </a:lnSpc>
        <a:spcBef>
          <a:spcPct val="0"/>
        </a:spcBef>
        <a:spcAft>
          <a:spcPct val="0"/>
        </a:spcAft>
        <a:buFont typeface="FrutigerNext LT Medium" charset="0"/>
        <a:buChar char="~"/>
        <a:defRPr sz="9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442021"/>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p:cNvSpPr>
            <a:spLocks noGrp="1"/>
          </p:cNvSpPr>
          <p:nvPr>
            <p:ph type="body" idx="1"/>
          </p:nvPr>
        </p:nvSpPr>
        <p:spPr>
          <a:xfrm>
            <a:off x="457200" y="821956"/>
            <a:ext cx="8229600" cy="377266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411480"/>
            <a:fld id="{8B0EDBC3-DF61-0F45-AF23-5E28F40CC631}" type="datetimeFigureOut">
              <a:rPr kumimoji="1" lang="zh-CN" altLang="en-US" smtClean="0">
                <a:solidFill>
                  <a:prstClr val="black">
                    <a:tint val="75000"/>
                  </a:prstClr>
                </a:solidFill>
              </a:rPr>
              <a:pPr defTabSz="411480"/>
              <a:t>2022/8/9</a:t>
            </a:fld>
            <a:endParaRPr kumimoji="1" lang="zh-CN" altLang="en-US">
              <a:solidFill>
                <a:prstClr val="black">
                  <a:tint val="75000"/>
                </a:prstClr>
              </a:solidFill>
            </a:endParaRPr>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411480"/>
            <a:endParaRPr kumimoji="1" lang="zh-CN" altLang="en-US">
              <a:solidFill>
                <a:prstClr val="black">
                  <a:tint val="75000"/>
                </a:prstClr>
              </a:solidFill>
            </a:endParaRPr>
          </a:p>
        </p:txBody>
      </p:sp>
      <p:sp>
        <p:nvSpPr>
          <p:cNvPr id="6" name="幻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411480"/>
            <a:fld id="{37497145-957F-0F4B-9786-215E761766FD}" type="slidenum">
              <a:rPr kumimoji="1" lang="zh-CN" altLang="en-US" smtClean="0">
                <a:solidFill>
                  <a:prstClr val="black">
                    <a:tint val="75000"/>
                  </a:prstClr>
                </a:solidFill>
              </a:rPr>
              <a:pPr defTabSz="411480"/>
              <a:t>‹#›</a:t>
            </a:fld>
            <a:endParaRPr kumimoji="1" lang="zh-CN" altLang="en-US">
              <a:solidFill>
                <a:prstClr val="black">
                  <a:tint val="75000"/>
                </a:prstClr>
              </a:solidFill>
            </a:endParaRPr>
          </a:p>
        </p:txBody>
      </p:sp>
      <p:pic>
        <p:nvPicPr>
          <p:cNvPr id="10" name="图片 9" descr="Artboard Copy 20.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spTree>
    <p:extLst>
      <p:ext uri="{BB962C8B-B14F-4D97-AF65-F5344CB8AC3E}">
        <p14:creationId xmlns:p14="http://schemas.microsoft.com/office/powerpoint/2010/main" val="74527630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803" r:id="rId12"/>
  </p:sldLayoutIdLst>
  <p:txStyles>
    <p:titleStyle>
      <a:lvl1pPr algn="l" defTabSz="411480" rtl="0" eaLnBrk="1" latinLnBrk="0" hangingPunct="1">
        <a:spcBef>
          <a:spcPct val="0"/>
        </a:spcBef>
        <a:buNone/>
        <a:defRPr sz="2700" b="1" kern="1200">
          <a:solidFill>
            <a:schemeClr val="tx1">
              <a:lumMod val="65000"/>
              <a:lumOff val="35000"/>
            </a:schemeClr>
          </a:solidFill>
          <a:latin typeface="+mj-ea"/>
          <a:ea typeface="+mj-ea"/>
          <a:cs typeface="华文新魏" panose="02010800040101010101" pitchFamily="2" charset="-122"/>
        </a:defRPr>
      </a:lvl1pPr>
    </p:titleStyle>
    <p:bodyStyle>
      <a:lvl1pPr marL="308610" indent="-308610" algn="l" defTabSz="411480" rtl="0" eaLnBrk="1" latinLnBrk="0" hangingPunct="1">
        <a:spcBef>
          <a:spcPct val="20000"/>
        </a:spcBef>
        <a:buFont typeface="Arial"/>
        <a:buChar char="•"/>
        <a:defRPr sz="2160" kern="1200">
          <a:solidFill>
            <a:srgbClr val="595959"/>
          </a:solidFill>
          <a:latin typeface="+mn-ea"/>
          <a:ea typeface="+mn-ea"/>
          <a:cs typeface="Hei"/>
        </a:defRPr>
      </a:lvl1pPr>
      <a:lvl2pPr marL="668655" indent="-257175" algn="l" defTabSz="411480" rtl="0" eaLnBrk="1" latinLnBrk="0" hangingPunct="1">
        <a:spcBef>
          <a:spcPct val="20000"/>
        </a:spcBef>
        <a:buFont typeface="Arial"/>
        <a:buChar char="–"/>
        <a:defRPr sz="1800" kern="1200">
          <a:solidFill>
            <a:srgbClr val="595959"/>
          </a:solidFill>
          <a:latin typeface="+mn-ea"/>
          <a:ea typeface="+mn-ea"/>
          <a:cs typeface="Hei"/>
        </a:defRPr>
      </a:lvl2pPr>
      <a:lvl3pPr marL="1028700" indent="-205740" algn="l" defTabSz="411480" rtl="0" eaLnBrk="1" latinLnBrk="0" hangingPunct="1">
        <a:spcBef>
          <a:spcPct val="20000"/>
        </a:spcBef>
        <a:buFont typeface="Arial"/>
        <a:buChar char="•"/>
        <a:defRPr sz="1620" kern="1200">
          <a:solidFill>
            <a:srgbClr val="595959"/>
          </a:solidFill>
          <a:latin typeface="+mn-ea"/>
          <a:ea typeface="+mn-ea"/>
          <a:cs typeface="Hei"/>
        </a:defRPr>
      </a:lvl3pPr>
      <a:lvl4pPr marL="1440180" indent="-205740" algn="l" defTabSz="411480" rtl="0" eaLnBrk="1" latinLnBrk="0" hangingPunct="1">
        <a:spcBef>
          <a:spcPct val="20000"/>
        </a:spcBef>
        <a:buFont typeface="Arial"/>
        <a:buChar char="–"/>
        <a:defRPr sz="1440" kern="1200">
          <a:solidFill>
            <a:srgbClr val="595959"/>
          </a:solidFill>
          <a:latin typeface="+mn-ea"/>
          <a:ea typeface="+mn-ea"/>
          <a:cs typeface="Hei"/>
        </a:defRPr>
      </a:lvl4pPr>
      <a:lvl5pPr marL="1851660" indent="-205740" algn="l" defTabSz="411480" rtl="0" eaLnBrk="1" latinLnBrk="0" hangingPunct="1">
        <a:spcBef>
          <a:spcPct val="20000"/>
        </a:spcBef>
        <a:buFont typeface="Arial"/>
        <a:buChar char="»"/>
        <a:defRPr sz="1260" kern="1200">
          <a:solidFill>
            <a:srgbClr val="595959"/>
          </a:solidFill>
          <a:latin typeface="+mn-ea"/>
          <a:ea typeface="+mn-ea"/>
          <a:cs typeface="Hei"/>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zh-CN"/>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81"/>
            <a:ext cx="8229600" cy="442021"/>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p:cNvSpPr>
            <a:spLocks noGrp="1"/>
          </p:cNvSpPr>
          <p:nvPr>
            <p:ph type="body" idx="1"/>
          </p:nvPr>
        </p:nvSpPr>
        <p:spPr>
          <a:xfrm>
            <a:off x="457200" y="821956"/>
            <a:ext cx="8229600" cy="377266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457200" y="4767266"/>
            <a:ext cx="2133600" cy="273844"/>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411377"/>
            <a:fld id="{8B0EDBC3-DF61-0F45-AF23-5E28F40CC631}" type="datetimeFigureOut">
              <a:rPr kumimoji="1" lang="zh-CN" altLang="en-US" smtClean="0">
                <a:solidFill>
                  <a:prstClr val="black">
                    <a:tint val="75000"/>
                  </a:prstClr>
                </a:solidFill>
              </a:rPr>
              <a:pPr defTabSz="411377"/>
              <a:t>2022/8/9</a:t>
            </a:fld>
            <a:endParaRPr kumimoji="1" lang="zh-CN" altLang="en-US">
              <a:solidFill>
                <a:prstClr val="black">
                  <a:tint val="75000"/>
                </a:prstClr>
              </a:solidFill>
            </a:endParaRPr>
          </a:p>
        </p:txBody>
      </p:sp>
      <p:sp>
        <p:nvSpPr>
          <p:cNvPr id="5" name="页脚占位符 4"/>
          <p:cNvSpPr>
            <a:spLocks noGrp="1"/>
          </p:cNvSpPr>
          <p:nvPr>
            <p:ph type="ftr" sz="quarter" idx="3"/>
          </p:nvPr>
        </p:nvSpPr>
        <p:spPr>
          <a:xfrm>
            <a:off x="3124200" y="4767266"/>
            <a:ext cx="2895600" cy="273844"/>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411377"/>
            <a:endParaRPr kumimoji="1" lang="zh-CN" altLang="en-US">
              <a:solidFill>
                <a:prstClr val="black">
                  <a:tint val="75000"/>
                </a:prstClr>
              </a:solidFill>
            </a:endParaRPr>
          </a:p>
        </p:txBody>
      </p:sp>
      <p:sp>
        <p:nvSpPr>
          <p:cNvPr id="6" name="幻灯片编号占位符 5"/>
          <p:cNvSpPr>
            <a:spLocks noGrp="1"/>
          </p:cNvSpPr>
          <p:nvPr>
            <p:ph type="sldNum" sz="quarter" idx="4"/>
          </p:nvPr>
        </p:nvSpPr>
        <p:spPr>
          <a:xfrm>
            <a:off x="6553201" y="4767266"/>
            <a:ext cx="2133600" cy="273844"/>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411377"/>
            <a:fld id="{37497145-957F-0F4B-9786-215E761766FD}" type="slidenum">
              <a:rPr kumimoji="1" lang="zh-CN" altLang="en-US" smtClean="0">
                <a:solidFill>
                  <a:prstClr val="black">
                    <a:tint val="75000"/>
                  </a:prstClr>
                </a:solidFill>
              </a:rPr>
              <a:pPr defTabSz="411377"/>
              <a:t>‹#›</a:t>
            </a:fld>
            <a:endParaRPr kumimoji="1" lang="zh-CN" altLang="en-US">
              <a:solidFill>
                <a:prstClr val="black">
                  <a:tint val="75000"/>
                </a:prstClr>
              </a:solidFill>
            </a:endParaRPr>
          </a:p>
        </p:txBody>
      </p:sp>
      <p:pic>
        <p:nvPicPr>
          <p:cNvPr id="10" name="图片 9" descr="Artboard Copy 20.pn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spTree>
    <p:extLst>
      <p:ext uri="{BB962C8B-B14F-4D97-AF65-F5344CB8AC3E}">
        <p14:creationId xmlns:p14="http://schemas.microsoft.com/office/powerpoint/2010/main" val="113331601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411377" rtl="0" eaLnBrk="1" latinLnBrk="0" hangingPunct="1">
        <a:spcBef>
          <a:spcPct val="0"/>
        </a:spcBef>
        <a:buNone/>
        <a:defRPr sz="2699" b="1" kern="1200">
          <a:solidFill>
            <a:schemeClr val="tx1">
              <a:lumMod val="65000"/>
              <a:lumOff val="35000"/>
            </a:schemeClr>
          </a:solidFill>
          <a:latin typeface="+mj-ea"/>
          <a:ea typeface="+mj-ea"/>
          <a:cs typeface="华文新魏" panose="02010800040101010101" pitchFamily="2" charset="-122"/>
        </a:defRPr>
      </a:lvl1pPr>
    </p:titleStyle>
    <p:bodyStyle>
      <a:lvl1pPr marL="308533" indent="-308533" algn="l" defTabSz="411377" rtl="0" eaLnBrk="1" latinLnBrk="0" hangingPunct="1">
        <a:spcBef>
          <a:spcPct val="20000"/>
        </a:spcBef>
        <a:buFont typeface="Arial"/>
        <a:buChar char="•"/>
        <a:defRPr sz="2159" kern="1200">
          <a:solidFill>
            <a:srgbClr val="595959"/>
          </a:solidFill>
          <a:latin typeface="+mn-ea"/>
          <a:ea typeface="+mn-ea"/>
          <a:cs typeface="Hei"/>
        </a:defRPr>
      </a:lvl1pPr>
      <a:lvl2pPr marL="668488" indent="-257111" algn="l" defTabSz="411377" rtl="0" eaLnBrk="1" latinLnBrk="0" hangingPunct="1">
        <a:spcBef>
          <a:spcPct val="20000"/>
        </a:spcBef>
        <a:buFont typeface="Arial"/>
        <a:buChar char="–"/>
        <a:defRPr sz="1799" kern="1200">
          <a:solidFill>
            <a:srgbClr val="595959"/>
          </a:solidFill>
          <a:latin typeface="+mn-ea"/>
          <a:ea typeface="+mn-ea"/>
          <a:cs typeface="Hei"/>
        </a:defRPr>
      </a:lvl2pPr>
      <a:lvl3pPr marL="1028443" indent="-205688" algn="l" defTabSz="411377" rtl="0" eaLnBrk="1" latinLnBrk="0" hangingPunct="1">
        <a:spcBef>
          <a:spcPct val="20000"/>
        </a:spcBef>
        <a:buFont typeface="Arial"/>
        <a:buChar char="•"/>
        <a:defRPr sz="1619" kern="1200">
          <a:solidFill>
            <a:srgbClr val="595959"/>
          </a:solidFill>
          <a:latin typeface="+mn-ea"/>
          <a:ea typeface="+mn-ea"/>
          <a:cs typeface="Hei"/>
        </a:defRPr>
      </a:lvl3pPr>
      <a:lvl4pPr marL="1439820" indent="-205688" algn="l" defTabSz="411377" rtl="0" eaLnBrk="1" latinLnBrk="0" hangingPunct="1">
        <a:spcBef>
          <a:spcPct val="20000"/>
        </a:spcBef>
        <a:buFont typeface="Arial"/>
        <a:buChar char="–"/>
        <a:defRPr sz="1440" kern="1200">
          <a:solidFill>
            <a:srgbClr val="595959"/>
          </a:solidFill>
          <a:latin typeface="+mn-ea"/>
          <a:ea typeface="+mn-ea"/>
          <a:cs typeface="Hei"/>
        </a:defRPr>
      </a:lvl4pPr>
      <a:lvl5pPr marL="1851197" indent="-205688" algn="l" defTabSz="411377" rtl="0" eaLnBrk="1" latinLnBrk="0" hangingPunct="1">
        <a:spcBef>
          <a:spcPct val="20000"/>
        </a:spcBef>
        <a:buFont typeface="Arial"/>
        <a:buChar char="»"/>
        <a:defRPr sz="1260" kern="1200">
          <a:solidFill>
            <a:srgbClr val="595959"/>
          </a:solidFill>
          <a:latin typeface="+mn-ea"/>
          <a:ea typeface="+mn-ea"/>
          <a:cs typeface="Hei"/>
        </a:defRPr>
      </a:lvl5pPr>
      <a:lvl6pPr marL="2262575" indent="-205688" algn="l" defTabSz="411377" rtl="0" eaLnBrk="1" latinLnBrk="0" hangingPunct="1">
        <a:spcBef>
          <a:spcPct val="20000"/>
        </a:spcBef>
        <a:buFont typeface="Arial"/>
        <a:buChar char="•"/>
        <a:defRPr sz="1799" kern="1200">
          <a:solidFill>
            <a:schemeClr val="tx1"/>
          </a:solidFill>
          <a:latin typeface="+mn-lt"/>
          <a:ea typeface="+mn-ea"/>
          <a:cs typeface="+mn-cs"/>
        </a:defRPr>
      </a:lvl6pPr>
      <a:lvl7pPr marL="2673951" indent="-205688" algn="l" defTabSz="411377" rtl="0" eaLnBrk="1" latinLnBrk="0" hangingPunct="1">
        <a:spcBef>
          <a:spcPct val="20000"/>
        </a:spcBef>
        <a:buFont typeface="Arial"/>
        <a:buChar char="•"/>
        <a:defRPr sz="1799" kern="1200">
          <a:solidFill>
            <a:schemeClr val="tx1"/>
          </a:solidFill>
          <a:latin typeface="+mn-lt"/>
          <a:ea typeface="+mn-ea"/>
          <a:cs typeface="+mn-cs"/>
        </a:defRPr>
      </a:lvl7pPr>
      <a:lvl8pPr marL="3085328" indent="-205688" algn="l" defTabSz="411377" rtl="0" eaLnBrk="1" latinLnBrk="0" hangingPunct="1">
        <a:spcBef>
          <a:spcPct val="20000"/>
        </a:spcBef>
        <a:buFont typeface="Arial"/>
        <a:buChar char="•"/>
        <a:defRPr sz="1799" kern="1200">
          <a:solidFill>
            <a:schemeClr val="tx1"/>
          </a:solidFill>
          <a:latin typeface="+mn-lt"/>
          <a:ea typeface="+mn-ea"/>
          <a:cs typeface="+mn-cs"/>
        </a:defRPr>
      </a:lvl8pPr>
      <a:lvl9pPr marL="3496706" indent="-205688" algn="l" defTabSz="411377" rtl="0" eaLnBrk="1" latinLnBrk="0" hangingPunct="1">
        <a:spcBef>
          <a:spcPct val="20000"/>
        </a:spcBef>
        <a:buFont typeface="Arial"/>
        <a:buChar char="•"/>
        <a:defRPr sz="1799" kern="1200">
          <a:solidFill>
            <a:schemeClr val="tx1"/>
          </a:solidFill>
          <a:latin typeface="+mn-lt"/>
          <a:ea typeface="+mn-ea"/>
          <a:cs typeface="+mn-cs"/>
        </a:defRPr>
      </a:lvl9pPr>
    </p:bodyStyle>
    <p:otherStyle>
      <a:defPPr>
        <a:defRPr lang="zh-CN"/>
      </a:defPPr>
      <a:lvl1pPr marL="0" algn="l" defTabSz="411377" rtl="0" eaLnBrk="1" latinLnBrk="0" hangingPunct="1">
        <a:defRPr sz="1619" kern="1200">
          <a:solidFill>
            <a:schemeClr val="tx1"/>
          </a:solidFill>
          <a:latin typeface="+mn-lt"/>
          <a:ea typeface="+mn-ea"/>
          <a:cs typeface="+mn-cs"/>
        </a:defRPr>
      </a:lvl1pPr>
      <a:lvl2pPr marL="411377" algn="l" defTabSz="411377" rtl="0" eaLnBrk="1" latinLnBrk="0" hangingPunct="1">
        <a:defRPr sz="1619" kern="1200">
          <a:solidFill>
            <a:schemeClr val="tx1"/>
          </a:solidFill>
          <a:latin typeface="+mn-lt"/>
          <a:ea typeface="+mn-ea"/>
          <a:cs typeface="+mn-cs"/>
        </a:defRPr>
      </a:lvl2pPr>
      <a:lvl3pPr marL="822755" algn="l" defTabSz="411377" rtl="0" eaLnBrk="1" latinLnBrk="0" hangingPunct="1">
        <a:defRPr sz="1619" kern="1200">
          <a:solidFill>
            <a:schemeClr val="tx1"/>
          </a:solidFill>
          <a:latin typeface="+mn-lt"/>
          <a:ea typeface="+mn-ea"/>
          <a:cs typeface="+mn-cs"/>
        </a:defRPr>
      </a:lvl3pPr>
      <a:lvl4pPr marL="1234132" algn="l" defTabSz="411377" rtl="0" eaLnBrk="1" latinLnBrk="0" hangingPunct="1">
        <a:defRPr sz="1619" kern="1200">
          <a:solidFill>
            <a:schemeClr val="tx1"/>
          </a:solidFill>
          <a:latin typeface="+mn-lt"/>
          <a:ea typeface="+mn-ea"/>
          <a:cs typeface="+mn-cs"/>
        </a:defRPr>
      </a:lvl4pPr>
      <a:lvl5pPr marL="1645508" algn="l" defTabSz="411377" rtl="0" eaLnBrk="1" latinLnBrk="0" hangingPunct="1">
        <a:defRPr sz="1619" kern="1200">
          <a:solidFill>
            <a:schemeClr val="tx1"/>
          </a:solidFill>
          <a:latin typeface="+mn-lt"/>
          <a:ea typeface="+mn-ea"/>
          <a:cs typeface="+mn-cs"/>
        </a:defRPr>
      </a:lvl5pPr>
      <a:lvl6pPr marL="2056886" algn="l" defTabSz="411377" rtl="0" eaLnBrk="1" latinLnBrk="0" hangingPunct="1">
        <a:defRPr sz="1619" kern="1200">
          <a:solidFill>
            <a:schemeClr val="tx1"/>
          </a:solidFill>
          <a:latin typeface="+mn-lt"/>
          <a:ea typeface="+mn-ea"/>
          <a:cs typeface="+mn-cs"/>
        </a:defRPr>
      </a:lvl6pPr>
      <a:lvl7pPr marL="2468263" algn="l" defTabSz="411377" rtl="0" eaLnBrk="1" latinLnBrk="0" hangingPunct="1">
        <a:defRPr sz="1619" kern="1200">
          <a:solidFill>
            <a:schemeClr val="tx1"/>
          </a:solidFill>
          <a:latin typeface="+mn-lt"/>
          <a:ea typeface="+mn-ea"/>
          <a:cs typeface="+mn-cs"/>
        </a:defRPr>
      </a:lvl7pPr>
      <a:lvl8pPr marL="2879640" algn="l" defTabSz="411377" rtl="0" eaLnBrk="1" latinLnBrk="0" hangingPunct="1">
        <a:defRPr sz="1619" kern="1200">
          <a:solidFill>
            <a:schemeClr val="tx1"/>
          </a:solidFill>
          <a:latin typeface="+mn-lt"/>
          <a:ea typeface="+mn-ea"/>
          <a:cs typeface="+mn-cs"/>
        </a:defRPr>
      </a:lvl8pPr>
      <a:lvl9pPr marL="3291017" algn="l" defTabSz="411377" rtl="0" eaLnBrk="1" latinLnBrk="0" hangingPunct="1">
        <a:defRPr sz="161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81"/>
            <a:ext cx="8229600" cy="442021"/>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p:cNvSpPr>
            <a:spLocks noGrp="1"/>
          </p:cNvSpPr>
          <p:nvPr>
            <p:ph type="body" idx="1"/>
          </p:nvPr>
        </p:nvSpPr>
        <p:spPr>
          <a:xfrm>
            <a:off x="457200" y="821956"/>
            <a:ext cx="8229600" cy="377266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457200" y="4767266"/>
            <a:ext cx="2133600" cy="273844"/>
          </a:xfrm>
          <a:prstGeom prst="rect">
            <a:avLst/>
          </a:prstGeom>
        </p:spPr>
        <p:txBody>
          <a:bodyPr vert="horz" lIns="91440" tIns="45720" rIns="91440" bIns="45720" rtlCol="0" anchor="ctr"/>
          <a:lstStyle>
            <a:lvl1pPr algn="l">
              <a:defRPr sz="1080">
                <a:solidFill>
                  <a:schemeClr val="tx1">
                    <a:tint val="75000"/>
                  </a:schemeClr>
                </a:solidFill>
              </a:defRPr>
            </a:lvl1pPr>
          </a:lstStyle>
          <a:p>
            <a:pPr defTabSz="411377"/>
            <a:fld id="{8B0EDBC3-DF61-0F45-AF23-5E28F40CC631}" type="datetimeFigureOut">
              <a:rPr kumimoji="1" lang="zh-CN" altLang="en-US" smtClean="0">
                <a:solidFill>
                  <a:prstClr val="black">
                    <a:tint val="75000"/>
                  </a:prstClr>
                </a:solidFill>
              </a:rPr>
              <a:pPr defTabSz="411377"/>
              <a:t>2022/8/9</a:t>
            </a:fld>
            <a:endParaRPr kumimoji="1" lang="zh-CN" altLang="en-US">
              <a:solidFill>
                <a:prstClr val="black">
                  <a:tint val="75000"/>
                </a:prstClr>
              </a:solidFill>
            </a:endParaRPr>
          </a:p>
        </p:txBody>
      </p:sp>
      <p:sp>
        <p:nvSpPr>
          <p:cNvPr id="5" name="页脚占位符 4"/>
          <p:cNvSpPr>
            <a:spLocks noGrp="1"/>
          </p:cNvSpPr>
          <p:nvPr>
            <p:ph type="ftr" sz="quarter" idx="3"/>
          </p:nvPr>
        </p:nvSpPr>
        <p:spPr>
          <a:xfrm>
            <a:off x="3124200" y="4767266"/>
            <a:ext cx="2895600" cy="273844"/>
          </a:xfrm>
          <a:prstGeom prst="rect">
            <a:avLst/>
          </a:prstGeom>
        </p:spPr>
        <p:txBody>
          <a:bodyPr vert="horz" lIns="91440" tIns="45720" rIns="91440" bIns="45720" rtlCol="0" anchor="ctr"/>
          <a:lstStyle>
            <a:lvl1pPr algn="ctr">
              <a:defRPr sz="1080">
                <a:solidFill>
                  <a:schemeClr val="tx1">
                    <a:tint val="75000"/>
                  </a:schemeClr>
                </a:solidFill>
              </a:defRPr>
            </a:lvl1pPr>
          </a:lstStyle>
          <a:p>
            <a:pPr defTabSz="411377"/>
            <a:endParaRPr kumimoji="1" lang="zh-CN" altLang="en-US">
              <a:solidFill>
                <a:prstClr val="black">
                  <a:tint val="75000"/>
                </a:prstClr>
              </a:solidFill>
            </a:endParaRPr>
          </a:p>
        </p:txBody>
      </p:sp>
      <p:sp>
        <p:nvSpPr>
          <p:cNvPr id="6" name="幻灯片编号占位符 5"/>
          <p:cNvSpPr>
            <a:spLocks noGrp="1"/>
          </p:cNvSpPr>
          <p:nvPr>
            <p:ph type="sldNum" sz="quarter" idx="4"/>
          </p:nvPr>
        </p:nvSpPr>
        <p:spPr>
          <a:xfrm>
            <a:off x="6553201" y="4767266"/>
            <a:ext cx="2133600" cy="273844"/>
          </a:xfrm>
          <a:prstGeom prst="rect">
            <a:avLst/>
          </a:prstGeom>
        </p:spPr>
        <p:txBody>
          <a:bodyPr vert="horz" lIns="91440" tIns="45720" rIns="91440" bIns="45720" rtlCol="0" anchor="ctr"/>
          <a:lstStyle>
            <a:lvl1pPr algn="r">
              <a:defRPr sz="1080">
                <a:solidFill>
                  <a:schemeClr val="tx1">
                    <a:tint val="75000"/>
                  </a:schemeClr>
                </a:solidFill>
              </a:defRPr>
            </a:lvl1pPr>
          </a:lstStyle>
          <a:p>
            <a:pPr defTabSz="411377"/>
            <a:fld id="{37497145-957F-0F4B-9786-215E761766FD}" type="slidenum">
              <a:rPr kumimoji="1" lang="zh-CN" altLang="en-US" smtClean="0">
                <a:solidFill>
                  <a:prstClr val="black">
                    <a:tint val="75000"/>
                  </a:prstClr>
                </a:solidFill>
              </a:rPr>
              <a:pPr defTabSz="411377"/>
              <a:t>‹#›</a:t>
            </a:fld>
            <a:endParaRPr kumimoji="1" lang="zh-CN" altLang="en-US">
              <a:solidFill>
                <a:prstClr val="black">
                  <a:tint val="75000"/>
                </a:prstClr>
              </a:solidFill>
            </a:endParaRPr>
          </a:p>
        </p:txBody>
      </p:sp>
      <p:pic>
        <p:nvPicPr>
          <p:cNvPr id="10" name="图片 9" descr="Artboard Copy 20.pn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600" y="0"/>
            <a:ext cx="9142400" cy="5143500"/>
          </a:xfrm>
          <a:prstGeom prst="rect">
            <a:avLst/>
          </a:prstGeom>
        </p:spPr>
      </p:pic>
    </p:spTree>
    <p:extLst>
      <p:ext uri="{BB962C8B-B14F-4D97-AF65-F5344CB8AC3E}">
        <p14:creationId xmlns:p14="http://schemas.microsoft.com/office/powerpoint/2010/main" val="134453616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411377" rtl="0" eaLnBrk="1" latinLnBrk="0" hangingPunct="1">
        <a:spcBef>
          <a:spcPct val="0"/>
        </a:spcBef>
        <a:buNone/>
        <a:defRPr sz="2699" b="1" kern="1200">
          <a:solidFill>
            <a:schemeClr val="tx1">
              <a:lumMod val="65000"/>
              <a:lumOff val="35000"/>
            </a:schemeClr>
          </a:solidFill>
          <a:latin typeface="+mj-ea"/>
          <a:ea typeface="+mj-ea"/>
          <a:cs typeface="华文新魏" panose="02010800040101010101" pitchFamily="2" charset="-122"/>
        </a:defRPr>
      </a:lvl1pPr>
    </p:titleStyle>
    <p:bodyStyle>
      <a:lvl1pPr marL="308533" indent="-308533" algn="l" defTabSz="411377" rtl="0" eaLnBrk="1" latinLnBrk="0" hangingPunct="1">
        <a:spcBef>
          <a:spcPct val="20000"/>
        </a:spcBef>
        <a:buFont typeface="Arial"/>
        <a:buChar char="•"/>
        <a:defRPr sz="2159" kern="1200">
          <a:solidFill>
            <a:srgbClr val="595959"/>
          </a:solidFill>
          <a:latin typeface="+mn-ea"/>
          <a:ea typeface="+mn-ea"/>
          <a:cs typeface="Hei"/>
        </a:defRPr>
      </a:lvl1pPr>
      <a:lvl2pPr marL="668488" indent="-257111" algn="l" defTabSz="411377" rtl="0" eaLnBrk="1" latinLnBrk="0" hangingPunct="1">
        <a:spcBef>
          <a:spcPct val="20000"/>
        </a:spcBef>
        <a:buFont typeface="Arial"/>
        <a:buChar char="–"/>
        <a:defRPr sz="1799" kern="1200">
          <a:solidFill>
            <a:srgbClr val="595959"/>
          </a:solidFill>
          <a:latin typeface="+mn-ea"/>
          <a:ea typeface="+mn-ea"/>
          <a:cs typeface="Hei"/>
        </a:defRPr>
      </a:lvl2pPr>
      <a:lvl3pPr marL="1028443" indent="-205688" algn="l" defTabSz="411377" rtl="0" eaLnBrk="1" latinLnBrk="0" hangingPunct="1">
        <a:spcBef>
          <a:spcPct val="20000"/>
        </a:spcBef>
        <a:buFont typeface="Arial"/>
        <a:buChar char="•"/>
        <a:defRPr sz="1619" kern="1200">
          <a:solidFill>
            <a:srgbClr val="595959"/>
          </a:solidFill>
          <a:latin typeface="+mn-ea"/>
          <a:ea typeface="+mn-ea"/>
          <a:cs typeface="Hei"/>
        </a:defRPr>
      </a:lvl3pPr>
      <a:lvl4pPr marL="1439820" indent="-205688" algn="l" defTabSz="411377" rtl="0" eaLnBrk="1" latinLnBrk="0" hangingPunct="1">
        <a:spcBef>
          <a:spcPct val="20000"/>
        </a:spcBef>
        <a:buFont typeface="Arial"/>
        <a:buChar char="–"/>
        <a:defRPr sz="1440" kern="1200">
          <a:solidFill>
            <a:srgbClr val="595959"/>
          </a:solidFill>
          <a:latin typeface="+mn-ea"/>
          <a:ea typeface="+mn-ea"/>
          <a:cs typeface="Hei"/>
        </a:defRPr>
      </a:lvl4pPr>
      <a:lvl5pPr marL="1851197" indent="-205688" algn="l" defTabSz="411377" rtl="0" eaLnBrk="1" latinLnBrk="0" hangingPunct="1">
        <a:spcBef>
          <a:spcPct val="20000"/>
        </a:spcBef>
        <a:buFont typeface="Arial"/>
        <a:buChar char="»"/>
        <a:defRPr sz="1260" kern="1200">
          <a:solidFill>
            <a:srgbClr val="595959"/>
          </a:solidFill>
          <a:latin typeface="+mn-ea"/>
          <a:ea typeface="+mn-ea"/>
          <a:cs typeface="Hei"/>
        </a:defRPr>
      </a:lvl5pPr>
      <a:lvl6pPr marL="2262575" indent="-205688" algn="l" defTabSz="411377" rtl="0" eaLnBrk="1" latinLnBrk="0" hangingPunct="1">
        <a:spcBef>
          <a:spcPct val="20000"/>
        </a:spcBef>
        <a:buFont typeface="Arial"/>
        <a:buChar char="•"/>
        <a:defRPr sz="1799" kern="1200">
          <a:solidFill>
            <a:schemeClr val="tx1"/>
          </a:solidFill>
          <a:latin typeface="+mn-lt"/>
          <a:ea typeface="+mn-ea"/>
          <a:cs typeface="+mn-cs"/>
        </a:defRPr>
      </a:lvl6pPr>
      <a:lvl7pPr marL="2673951" indent="-205688" algn="l" defTabSz="411377" rtl="0" eaLnBrk="1" latinLnBrk="0" hangingPunct="1">
        <a:spcBef>
          <a:spcPct val="20000"/>
        </a:spcBef>
        <a:buFont typeface="Arial"/>
        <a:buChar char="•"/>
        <a:defRPr sz="1799" kern="1200">
          <a:solidFill>
            <a:schemeClr val="tx1"/>
          </a:solidFill>
          <a:latin typeface="+mn-lt"/>
          <a:ea typeface="+mn-ea"/>
          <a:cs typeface="+mn-cs"/>
        </a:defRPr>
      </a:lvl7pPr>
      <a:lvl8pPr marL="3085328" indent="-205688" algn="l" defTabSz="411377" rtl="0" eaLnBrk="1" latinLnBrk="0" hangingPunct="1">
        <a:spcBef>
          <a:spcPct val="20000"/>
        </a:spcBef>
        <a:buFont typeface="Arial"/>
        <a:buChar char="•"/>
        <a:defRPr sz="1799" kern="1200">
          <a:solidFill>
            <a:schemeClr val="tx1"/>
          </a:solidFill>
          <a:latin typeface="+mn-lt"/>
          <a:ea typeface="+mn-ea"/>
          <a:cs typeface="+mn-cs"/>
        </a:defRPr>
      </a:lvl8pPr>
      <a:lvl9pPr marL="3496706" indent="-205688" algn="l" defTabSz="411377" rtl="0" eaLnBrk="1" latinLnBrk="0" hangingPunct="1">
        <a:spcBef>
          <a:spcPct val="20000"/>
        </a:spcBef>
        <a:buFont typeface="Arial"/>
        <a:buChar char="•"/>
        <a:defRPr sz="1799" kern="1200">
          <a:solidFill>
            <a:schemeClr val="tx1"/>
          </a:solidFill>
          <a:latin typeface="+mn-lt"/>
          <a:ea typeface="+mn-ea"/>
          <a:cs typeface="+mn-cs"/>
        </a:defRPr>
      </a:lvl9pPr>
    </p:bodyStyle>
    <p:otherStyle>
      <a:defPPr>
        <a:defRPr lang="zh-CN"/>
      </a:defPPr>
      <a:lvl1pPr marL="0" algn="l" defTabSz="411377" rtl="0" eaLnBrk="1" latinLnBrk="0" hangingPunct="1">
        <a:defRPr sz="1619" kern="1200">
          <a:solidFill>
            <a:schemeClr val="tx1"/>
          </a:solidFill>
          <a:latin typeface="+mn-lt"/>
          <a:ea typeface="+mn-ea"/>
          <a:cs typeface="+mn-cs"/>
        </a:defRPr>
      </a:lvl1pPr>
      <a:lvl2pPr marL="411377" algn="l" defTabSz="411377" rtl="0" eaLnBrk="1" latinLnBrk="0" hangingPunct="1">
        <a:defRPr sz="1619" kern="1200">
          <a:solidFill>
            <a:schemeClr val="tx1"/>
          </a:solidFill>
          <a:latin typeface="+mn-lt"/>
          <a:ea typeface="+mn-ea"/>
          <a:cs typeface="+mn-cs"/>
        </a:defRPr>
      </a:lvl2pPr>
      <a:lvl3pPr marL="822755" algn="l" defTabSz="411377" rtl="0" eaLnBrk="1" latinLnBrk="0" hangingPunct="1">
        <a:defRPr sz="1619" kern="1200">
          <a:solidFill>
            <a:schemeClr val="tx1"/>
          </a:solidFill>
          <a:latin typeface="+mn-lt"/>
          <a:ea typeface="+mn-ea"/>
          <a:cs typeface="+mn-cs"/>
        </a:defRPr>
      </a:lvl3pPr>
      <a:lvl4pPr marL="1234132" algn="l" defTabSz="411377" rtl="0" eaLnBrk="1" latinLnBrk="0" hangingPunct="1">
        <a:defRPr sz="1619" kern="1200">
          <a:solidFill>
            <a:schemeClr val="tx1"/>
          </a:solidFill>
          <a:latin typeface="+mn-lt"/>
          <a:ea typeface="+mn-ea"/>
          <a:cs typeface="+mn-cs"/>
        </a:defRPr>
      </a:lvl4pPr>
      <a:lvl5pPr marL="1645508" algn="l" defTabSz="411377" rtl="0" eaLnBrk="1" latinLnBrk="0" hangingPunct="1">
        <a:defRPr sz="1619" kern="1200">
          <a:solidFill>
            <a:schemeClr val="tx1"/>
          </a:solidFill>
          <a:latin typeface="+mn-lt"/>
          <a:ea typeface="+mn-ea"/>
          <a:cs typeface="+mn-cs"/>
        </a:defRPr>
      </a:lvl5pPr>
      <a:lvl6pPr marL="2056886" algn="l" defTabSz="411377" rtl="0" eaLnBrk="1" latinLnBrk="0" hangingPunct="1">
        <a:defRPr sz="1619" kern="1200">
          <a:solidFill>
            <a:schemeClr val="tx1"/>
          </a:solidFill>
          <a:latin typeface="+mn-lt"/>
          <a:ea typeface="+mn-ea"/>
          <a:cs typeface="+mn-cs"/>
        </a:defRPr>
      </a:lvl6pPr>
      <a:lvl7pPr marL="2468263" algn="l" defTabSz="411377" rtl="0" eaLnBrk="1" latinLnBrk="0" hangingPunct="1">
        <a:defRPr sz="1619" kern="1200">
          <a:solidFill>
            <a:schemeClr val="tx1"/>
          </a:solidFill>
          <a:latin typeface="+mn-lt"/>
          <a:ea typeface="+mn-ea"/>
          <a:cs typeface="+mn-cs"/>
        </a:defRPr>
      </a:lvl7pPr>
      <a:lvl8pPr marL="2879640" algn="l" defTabSz="411377" rtl="0" eaLnBrk="1" latinLnBrk="0" hangingPunct="1">
        <a:defRPr sz="1619" kern="1200">
          <a:solidFill>
            <a:schemeClr val="tx1"/>
          </a:solidFill>
          <a:latin typeface="+mn-lt"/>
          <a:ea typeface="+mn-ea"/>
          <a:cs typeface="+mn-cs"/>
        </a:defRPr>
      </a:lvl8pPr>
      <a:lvl9pPr marL="3291017" algn="l" defTabSz="411377" rtl="0" eaLnBrk="1" latinLnBrk="0" hangingPunct="1">
        <a:defRPr sz="161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480899"/>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870857"/>
            <a:ext cx="7886700" cy="376186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AD246CC-4832-40CC-8663-36DC80E44F1F}" type="datetimeFigureOut">
              <a:rPr lang="zh-CN" altLang="en-US" smtClean="0"/>
              <a:t>2022/8/9</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82A1B75-4821-4C50-BA36-87B17D61FF29}" type="slidenum">
              <a:rPr lang="zh-CN" altLang="en-US" smtClean="0"/>
              <a:t>‹#›</a:t>
            </a:fld>
            <a:endParaRPr lang="zh-CN" altLang="en-US"/>
          </a:p>
        </p:txBody>
      </p:sp>
    </p:spTree>
    <p:extLst>
      <p:ext uri="{BB962C8B-B14F-4D97-AF65-F5344CB8AC3E}">
        <p14:creationId xmlns:p14="http://schemas.microsoft.com/office/powerpoint/2010/main" val="33870288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Lst>
  <p:txStyles>
    <p:titleStyle>
      <a:lvl1pPr algn="l" defTabSz="685800" rtl="0" eaLnBrk="1" latinLnBrk="0" hangingPunct="1">
        <a:lnSpc>
          <a:spcPct val="90000"/>
        </a:lnSpc>
        <a:spcBef>
          <a:spcPct val="0"/>
        </a:spcBef>
        <a:buNone/>
        <a:defRPr kumimoji="1" lang="en-US" altLang="en-US" sz="1800" b="0" i="0" u="none" strike="noStrike" kern="1200" cap="none" spc="0" normalizeH="0" baseline="0" dirty="0">
          <a:ln>
            <a:noFill/>
          </a:ln>
          <a:solidFill>
            <a:srgbClr val="3B3439"/>
          </a:solidFill>
          <a:effectLst/>
          <a:uFillTx/>
          <a:latin typeface="Microsoft YaHei"/>
          <a:ea typeface="Microsoft YaHei"/>
          <a:cs typeface="+mj-cs"/>
          <a:sym typeface="Helvetica Light"/>
        </a:defRPr>
      </a:lvl1pPr>
    </p:titleStyle>
    <p:bodyStyle>
      <a:lvl1pPr marL="171450" indent="-171450" algn="l" defTabSz="685800" rtl="0" eaLnBrk="1" latinLnBrk="0" hangingPunct="1">
        <a:lnSpc>
          <a:spcPct val="150000"/>
        </a:lnSpc>
        <a:spcBef>
          <a:spcPts val="75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ct val="150000"/>
        </a:lnSpc>
        <a:spcBef>
          <a:spcPts val="375"/>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ct val="150000"/>
        </a:lnSpc>
        <a:spcBef>
          <a:spcPts val="375"/>
        </a:spcBef>
        <a:buFont typeface="Arial" panose="020B0604020202020204" pitchFamily="34" charset="0"/>
        <a:buChar char="•"/>
        <a:defRPr sz="150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ct val="150000"/>
        </a:lnSpc>
        <a:spcBef>
          <a:spcPts val="375"/>
        </a:spcBef>
        <a:buFont typeface="Arial" panose="020B0604020202020204" pitchFamily="34" charset="0"/>
        <a:buChar char="•"/>
        <a:defRPr sz="135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6.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4.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68.xml"/><Relationship Id="rId6" Type="http://schemas.openxmlformats.org/officeDocument/2006/relationships/image" Target="../media/image46.png"/><Relationship Id="rId11" Type="http://schemas.openxmlformats.org/officeDocument/2006/relationships/image" Target="../media/image52.tiff"/><Relationship Id="rId5" Type="http://schemas.openxmlformats.org/officeDocument/2006/relationships/image" Target="../media/image47.png"/><Relationship Id="rId10" Type="http://schemas.openxmlformats.org/officeDocument/2006/relationships/image" Target="../media/image51.tiff"/><Relationship Id="rId4" Type="http://schemas.openxmlformats.org/officeDocument/2006/relationships/image" Target="../media/image45.png"/><Relationship Id="rId9" Type="http://schemas.openxmlformats.org/officeDocument/2006/relationships/image" Target="../media/image50.tiff"/></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79.xml"/><Relationship Id="rId4" Type="http://schemas.openxmlformats.org/officeDocument/2006/relationships/image" Target="../media/image5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82.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asted-image.pdf"/>
          <p:cNvPicPr>
            <a:picLocks noChangeAspect="1"/>
          </p:cNvPicPr>
          <p:nvPr/>
        </p:nvPicPr>
        <p:blipFill>
          <a:blip r:embed="rId2"/>
          <a:stretch>
            <a:fillRect/>
          </a:stretch>
        </p:blipFill>
        <p:spPr>
          <a:xfrm>
            <a:off x="1599" y="-2904"/>
            <a:ext cx="9142401" cy="5143500"/>
          </a:xfrm>
          <a:prstGeom prst="rect">
            <a:avLst/>
          </a:prstGeom>
          <a:ln w="12700">
            <a:miter lim="400000"/>
          </a:ln>
        </p:spPr>
      </p:pic>
      <p:sp>
        <p:nvSpPr>
          <p:cNvPr id="18" name="Shape 148"/>
          <p:cNvSpPr/>
          <p:nvPr/>
        </p:nvSpPr>
        <p:spPr>
          <a:xfrm>
            <a:off x="410060" y="2813850"/>
            <a:ext cx="1469762" cy="284693"/>
          </a:xfrm>
          <a:prstGeom prst="rect">
            <a:avLst/>
          </a:prstGeom>
          <a:ln w="12700">
            <a:miter lim="400000"/>
          </a:ln>
          <a:extLst>
            <a:ext uri="{C572A759-6A51-4108-AA02-DFA0A04FC94B}">
              <ma14:wrappingTextBoxFlag xmlns="" xmlns:ma14="http://schemas.microsoft.com/office/mac/drawingml/2011/main" val="1"/>
            </a:ext>
          </a:extLst>
        </p:spPr>
        <p:txBody>
          <a:bodyPr wrap="square" tIns="34290" bIns="34290">
            <a:spAutoFit/>
          </a:bodyPr>
          <a:lstStyle>
            <a:lvl1pPr algn="l" defTabSz="1828800">
              <a:defRPr sz="3000">
                <a:solidFill>
                  <a:srgbClr val="FFFFFF"/>
                </a:solidFill>
                <a:latin typeface="Microsoft YaHei"/>
                <a:ea typeface="Microsoft YaHei"/>
                <a:cs typeface="Microsoft YaHei"/>
                <a:sym typeface="Microsoft YaHei"/>
              </a:defRPr>
            </a:lvl1pPr>
          </a:lstStyle>
          <a:p>
            <a:r>
              <a:rPr lang="en-US" sz="1400" dirty="0"/>
              <a:t>2019</a:t>
            </a:r>
            <a:r>
              <a:rPr lang="en-US" altLang="zh-CN" sz="1400" dirty="0"/>
              <a:t>-04</a:t>
            </a:r>
            <a:endParaRPr sz="1400" dirty="0"/>
          </a:p>
        </p:txBody>
      </p:sp>
      <p:sp>
        <p:nvSpPr>
          <p:cNvPr id="19" name="Shape 149"/>
          <p:cNvSpPr/>
          <p:nvPr/>
        </p:nvSpPr>
        <p:spPr>
          <a:xfrm>
            <a:off x="410060" y="1809450"/>
            <a:ext cx="6522023" cy="500137"/>
          </a:xfrm>
          <a:prstGeom prst="rect">
            <a:avLst/>
          </a:prstGeom>
          <a:ln w="12700">
            <a:miter lim="400000"/>
          </a:ln>
          <a:extLst>
            <a:ext uri="{C572A759-6A51-4108-AA02-DFA0A04FC94B}">
              <ma14:wrappingTextBoxFlag xmlns="" xmlns:ma14="http://schemas.microsoft.com/office/mac/drawingml/2011/main" val="1"/>
            </a:ext>
          </a:extLst>
        </p:spPr>
        <p:txBody>
          <a:bodyPr wrap="square" tIns="34290" bIns="34290">
            <a:spAutoFit/>
          </a:bodyPr>
          <a:lstStyle>
            <a:lvl1pPr algn="l" defTabSz="1828800">
              <a:defRPr sz="8400">
                <a:solidFill>
                  <a:srgbClr val="FFFFFF"/>
                </a:solidFill>
                <a:latin typeface="Microsoft YaHei"/>
                <a:ea typeface="Microsoft YaHei"/>
                <a:cs typeface="Microsoft YaHei"/>
                <a:sym typeface="Microsoft YaHei"/>
              </a:defRPr>
            </a:lvl1pPr>
          </a:lstStyle>
          <a:p>
            <a:r>
              <a:rPr lang="zh-CN" altLang="en-US" sz="2800" dirty="0"/>
              <a:t>星环</a:t>
            </a:r>
            <a:r>
              <a:rPr lang="en-US" altLang="zh-CN" sz="2800" dirty="0"/>
              <a:t>-</a:t>
            </a:r>
            <a:r>
              <a:rPr lang="zh-CN" altLang="en-US" sz="2800" dirty="0"/>
              <a:t>技术框架介绍</a:t>
            </a:r>
            <a:endParaRPr sz="2800" dirty="0"/>
          </a:p>
        </p:txBody>
      </p:sp>
      <p:sp>
        <p:nvSpPr>
          <p:cNvPr id="20" name="Shape 150"/>
          <p:cNvSpPr/>
          <p:nvPr/>
        </p:nvSpPr>
        <p:spPr>
          <a:xfrm>
            <a:off x="565555" y="611187"/>
            <a:ext cx="1724990" cy="41226"/>
          </a:xfrm>
          <a:prstGeom prst="rect">
            <a:avLst/>
          </a:prstGeom>
          <a:solidFill>
            <a:srgbClr val="0F96E6"/>
          </a:solidFill>
          <a:ln w="12700">
            <a:miter lim="400000"/>
          </a:ln>
        </p:spPr>
        <p:txBody>
          <a:bodyPr lIns="19050" tIns="19050" rIns="19050" bIns="19050" anchor="ctr"/>
          <a:lstStyle/>
          <a:p>
            <a:pPr>
              <a:defRPr sz="3200">
                <a:solidFill>
                  <a:srgbClr val="FFFFFF"/>
                </a:solidFill>
              </a:defRPr>
            </a:pPr>
            <a:endParaRPr sz="1200" dirty="0"/>
          </a:p>
        </p:txBody>
      </p:sp>
      <p:pic>
        <p:nvPicPr>
          <p:cNvPr id="21" name="Business platform.png"/>
          <p:cNvPicPr>
            <a:picLocks noChangeAspect="1"/>
          </p:cNvPicPr>
          <p:nvPr/>
        </p:nvPicPr>
        <p:blipFill>
          <a:blip r:embed="rId3">
            <a:alphaModFix amt="69004"/>
          </a:blip>
          <a:stretch>
            <a:fillRect/>
          </a:stretch>
        </p:blipFill>
        <p:spPr>
          <a:xfrm>
            <a:off x="564133" y="401687"/>
            <a:ext cx="1724990" cy="87527"/>
          </a:xfrm>
          <a:prstGeom prst="rect">
            <a:avLst/>
          </a:prstGeom>
          <a:ln w="12700">
            <a:miter lim="400000"/>
          </a:ln>
        </p:spPr>
      </p:pic>
      <p:pic>
        <p:nvPicPr>
          <p:cNvPr id="22" name="未标题-12.png"/>
          <p:cNvPicPr>
            <a:picLocks noChangeAspect="1"/>
          </p:cNvPicPr>
          <p:nvPr/>
        </p:nvPicPr>
        <p:blipFill>
          <a:blip r:embed="rId4"/>
          <a:stretch>
            <a:fillRect/>
          </a:stretch>
        </p:blipFill>
        <p:spPr>
          <a:xfrm>
            <a:off x="565555" y="4561341"/>
            <a:ext cx="1291089" cy="224171"/>
          </a:xfrm>
          <a:prstGeom prst="rect">
            <a:avLst/>
          </a:prstGeom>
          <a:ln w="12700">
            <a:miter lim="400000"/>
          </a:ln>
        </p:spPr>
      </p:pic>
      <p:sp>
        <p:nvSpPr>
          <p:cNvPr id="8" name="Shape 148"/>
          <p:cNvSpPr/>
          <p:nvPr/>
        </p:nvSpPr>
        <p:spPr>
          <a:xfrm>
            <a:off x="410060" y="2426500"/>
            <a:ext cx="1469762" cy="284693"/>
          </a:xfrm>
          <a:prstGeom prst="rect">
            <a:avLst/>
          </a:prstGeom>
          <a:ln w="12700">
            <a:miter lim="400000"/>
          </a:ln>
          <a:extLst>
            <a:ext uri="{C572A759-6A51-4108-AA02-DFA0A04FC94B}">
              <ma14:wrappingTextBoxFlag xmlns="" xmlns:ma14="http://schemas.microsoft.com/office/mac/drawingml/2011/main" val="1"/>
            </a:ext>
          </a:extLst>
        </p:spPr>
        <p:txBody>
          <a:bodyPr wrap="square" tIns="34290" bIns="34290">
            <a:spAutoFit/>
          </a:bodyPr>
          <a:lstStyle>
            <a:lvl1pPr algn="l" defTabSz="1828800">
              <a:defRPr sz="3000">
                <a:solidFill>
                  <a:srgbClr val="FFFFFF"/>
                </a:solidFill>
                <a:latin typeface="Microsoft YaHei"/>
                <a:ea typeface="Microsoft YaHei"/>
                <a:cs typeface="Microsoft YaHei"/>
                <a:sym typeface="Microsoft YaHei"/>
              </a:defRPr>
            </a:lvl1pPr>
          </a:lstStyle>
          <a:p>
            <a:endParaRPr sz="1400" dirty="0"/>
          </a:p>
        </p:txBody>
      </p:sp>
      <p:sp>
        <p:nvSpPr>
          <p:cNvPr id="23" name="文本框 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224317747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星环产品定位</a:t>
            </a:r>
          </a:p>
        </p:txBody>
      </p:sp>
      <p:sp>
        <p:nvSpPr>
          <p:cNvPr id="16" name="矩形 15"/>
          <p:cNvSpPr/>
          <p:nvPr/>
        </p:nvSpPr>
        <p:spPr>
          <a:xfrm>
            <a:off x="7802167" y="1450811"/>
            <a:ext cx="546497" cy="756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1394" y="718804"/>
            <a:ext cx="1140620" cy="446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210" y="781271"/>
            <a:ext cx="1307306" cy="321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810" y="734836"/>
            <a:ext cx="1042988" cy="414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865" y="759184"/>
            <a:ext cx="405000" cy="38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1680" y="759184"/>
            <a:ext cx="405000" cy="393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2495" y="759184"/>
            <a:ext cx="405000" cy="397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4126" y="759184"/>
            <a:ext cx="405000" cy="39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3310" y="759184"/>
            <a:ext cx="405000" cy="389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9" name="组合 18"/>
          <p:cNvGrpSpPr/>
          <p:nvPr/>
        </p:nvGrpSpPr>
        <p:grpSpPr>
          <a:xfrm>
            <a:off x="1028729" y="1450811"/>
            <a:ext cx="1539000" cy="756000"/>
            <a:chOff x="809626" y="2126138"/>
            <a:chExt cx="2052000" cy="1008000"/>
          </a:xfrm>
        </p:grpSpPr>
        <p:sp>
          <p:nvSpPr>
            <p:cNvPr id="11" name="矩形 10"/>
            <p:cNvSpPr/>
            <p:nvPr/>
          </p:nvSpPr>
          <p:spPr>
            <a:xfrm>
              <a:off x="809626" y="2126138"/>
              <a:ext cx="2052000" cy="100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900" b="1" dirty="0">
                  <a:solidFill>
                    <a:schemeClr val="bg1"/>
                  </a:solidFill>
                  <a:latin typeface="微软雅黑" panose="020B0503020204020204" pitchFamily="34" charset="-122"/>
                  <a:ea typeface="微软雅黑" panose="020B0503020204020204" pitchFamily="34" charset="-122"/>
                </a:rPr>
                <a:t>业务平台事业部</a:t>
              </a:r>
            </a:p>
          </p:txBody>
        </p:sp>
        <p:sp>
          <p:nvSpPr>
            <p:cNvPr id="52" name="圆角矩形 51"/>
            <p:cNvSpPr/>
            <p:nvPr/>
          </p:nvSpPr>
          <p:spPr>
            <a:xfrm>
              <a:off x="956060" y="2778802"/>
              <a:ext cx="828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担保交易</a:t>
              </a:r>
            </a:p>
          </p:txBody>
        </p:sp>
        <p:sp>
          <p:nvSpPr>
            <p:cNvPr id="54" name="圆角矩形 53"/>
            <p:cNvSpPr/>
            <p:nvPr/>
          </p:nvSpPr>
          <p:spPr>
            <a:xfrm>
              <a:off x="1840192" y="2778802"/>
              <a:ext cx="828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单品优惠</a:t>
              </a:r>
            </a:p>
          </p:txBody>
        </p:sp>
        <p:sp>
          <p:nvSpPr>
            <p:cNvPr id="55" name="圆角矩形 54"/>
            <p:cNvSpPr/>
            <p:nvPr/>
          </p:nvSpPr>
          <p:spPr>
            <a:xfrm>
              <a:off x="959362" y="2423742"/>
              <a:ext cx="828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线下</a:t>
              </a:r>
              <a:r>
                <a:rPr lang="en-US" altLang="zh-CN" sz="900" dirty="0" err="1">
                  <a:solidFill>
                    <a:schemeClr val="tx1"/>
                  </a:solidFill>
                  <a:latin typeface="微软雅黑" panose="020B0503020204020204" pitchFamily="34" charset="-122"/>
                  <a:ea typeface="微软雅黑" panose="020B0503020204020204" pitchFamily="34" charset="-122"/>
                </a:rPr>
                <a:t>Pos</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1860395" y="2423742"/>
              <a:ext cx="828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线上电商</a:t>
              </a:r>
            </a:p>
          </p:txBody>
        </p:sp>
      </p:grpSp>
      <p:grpSp>
        <p:nvGrpSpPr>
          <p:cNvPr id="25" name="组合 24"/>
          <p:cNvGrpSpPr/>
          <p:nvPr/>
        </p:nvGrpSpPr>
        <p:grpSpPr>
          <a:xfrm>
            <a:off x="2722088" y="1450811"/>
            <a:ext cx="1539000" cy="756000"/>
            <a:chOff x="3262313" y="2147747"/>
            <a:chExt cx="2052000" cy="1008000"/>
          </a:xfrm>
        </p:grpSpPr>
        <p:sp>
          <p:nvSpPr>
            <p:cNvPr id="12" name="矩形 11"/>
            <p:cNvSpPr/>
            <p:nvPr/>
          </p:nvSpPr>
          <p:spPr>
            <a:xfrm>
              <a:off x="3262313" y="2147747"/>
              <a:ext cx="2052000" cy="100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altLang="zh-CN" sz="900" b="1" dirty="0">
                  <a:solidFill>
                    <a:schemeClr val="bg1"/>
                  </a:solidFill>
                  <a:latin typeface="微软雅黑" panose="020B0503020204020204" pitchFamily="34" charset="-122"/>
                  <a:ea typeface="微软雅黑" panose="020B0503020204020204" pitchFamily="34" charset="-122"/>
                </a:rPr>
                <a:t>CCO</a:t>
              </a:r>
              <a:endParaRPr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58" name="圆角矩形 57"/>
            <p:cNvSpPr/>
            <p:nvPr/>
          </p:nvSpPr>
          <p:spPr>
            <a:xfrm>
              <a:off x="3346538" y="2778802"/>
              <a:ext cx="576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投诉</a:t>
              </a:r>
            </a:p>
          </p:txBody>
        </p:sp>
        <p:sp>
          <p:nvSpPr>
            <p:cNvPr id="59" name="圆角矩形 58"/>
            <p:cNvSpPr/>
            <p:nvPr/>
          </p:nvSpPr>
          <p:spPr>
            <a:xfrm>
              <a:off x="3992079" y="2778802"/>
              <a:ext cx="576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咨询</a:t>
              </a:r>
            </a:p>
          </p:txBody>
        </p:sp>
        <p:sp>
          <p:nvSpPr>
            <p:cNvPr id="60" name="圆角矩形 59"/>
            <p:cNvSpPr/>
            <p:nvPr/>
          </p:nvSpPr>
          <p:spPr>
            <a:xfrm>
              <a:off x="4649825" y="2783475"/>
              <a:ext cx="576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纠纷</a:t>
              </a:r>
            </a:p>
          </p:txBody>
        </p:sp>
        <p:sp>
          <p:nvSpPr>
            <p:cNvPr id="61" name="圆角矩形 60"/>
            <p:cNvSpPr/>
            <p:nvPr/>
          </p:nvSpPr>
          <p:spPr>
            <a:xfrm>
              <a:off x="3361561" y="2423742"/>
              <a:ext cx="1835005"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全渠道一站式智能客服</a:t>
              </a:r>
            </a:p>
          </p:txBody>
        </p:sp>
      </p:grpSp>
      <p:grpSp>
        <p:nvGrpSpPr>
          <p:cNvPr id="51" name="组合 50"/>
          <p:cNvGrpSpPr/>
          <p:nvPr/>
        </p:nvGrpSpPr>
        <p:grpSpPr>
          <a:xfrm>
            <a:off x="4415448" y="1450811"/>
            <a:ext cx="1539000" cy="756000"/>
            <a:chOff x="5691188" y="2147747"/>
            <a:chExt cx="2052000" cy="1008000"/>
          </a:xfrm>
        </p:grpSpPr>
        <p:sp>
          <p:nvSpPr>
            <p:cNvPr id="13" name="矩形 12"/>
            <p:cNvSpPr/>
            <p:nvPr/>
          </p:nvSpPr>
          <p:spPr>
            <a:xfrm>
              <a:off x="5691188" y="2147747"/>
              <a:ext cx="2052000" cy="100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altLang="zh-CN" sz="900" b="1" dirty="0">
                  <a:solidFill>
                    <a:schemeClr val="bg1"/>
                  </a:solidFill>
                  <a:latin typeface="微软雅黑" panose="020B0503020204020204" pitchFamily="34" charset="-122"/>
                  <a:ea typeface="微软雅黑" panose="020B0503020204020204" pitchFamily="34" charset="-122"/>
                </a:rPr>
                <a:t>CRO</a:t>
              </a:r>
              <a:endParaRPr lang="zh-CN" altLang="en-US" sz="900" b="1" dirty="0">
                <a:solidFill>
                  <a:schemeClr val="bg1"/>
                </a:solidFill>
                <a:latin typeface="微软雅黑" panose="020B0503020204020204" pitchFamily="34" charset="-122"/>
                <a:ea typeface="微软雅黑" panose="020B0503020204020204" pitchFamily="34" charset="-122"/>
              </a:endParaRPr>
            </a:p>
          </p:txBody>
        </p:sp>
        <p:sp>
          <p:nvSpPr>
            <p:cNvPr id="57" name="圆角矩形 56"/>
            <p:cNvSpPr/>
            <p:nvPr/>
          </p:nvSpPr>
          <p:spPr>
            <a:xfrm>
              <a:off x="5802969" y="2778802"/>
              <a:ext cx="828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防黄牛</a:t>
              </a:r>
            </a:p>
          </p:txBody>
        </p:sp>
        <p:sp>
          <p:nvSpPr>
            <p:cNvPr id="62" name="圆角矩形 61"/>
            <p:cNvSpPr/>
            <p:nvPr/>
          </p:nvSpPr>
          <p:spPr>
            <a:xfrm>
              <a:off x="6703825" y="2778802"/>
              <a:ext cx="828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反作弊</a:t>
              </a:r>
            </a:p>
          </p:txBody>
        </p:sp>
        <p:sp>
          <p:nvSpPr>
            <p:cNvPr id="63" name="圆角矩形 62"/>
            <p:cNvSpPr/>
            <p:nvPr/>
          </p:nvSpPr>
          <p:spPr>
            <a:xfrm>
              <a:off x="5806432" y="2423742"/>
              <a:ext cx="1738029"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线上电商防黄牛</a:t>
              </a:r>
            </a:p>
          </p:txBody>
        </p:sp>
      </p:grpSp>
      <p:grpSp>
        <p:nvGrpSpPr>
          <p:cNvPr id="4096" name="组合 4095"/>
          <p:cNvGrpSpPr/>
          <p:nvPr/>
        </p:nvGrpSpPr>
        <p:grpSpPr>
          <a:xfrm>
            <a:off x="6108808" y="1450811"/>
            <a:ext cx="1539000" cy="756000"/>
            <a:chOff x="8043863" y="2147747"/>
            <a:chExt cx="2052000" cy="1008000"/>
          </a:xfrm>
        </p:grpSpPr>
        <p:sp>
          <p:nvSpPr>
            <p:cNvPr id="15" name="矩形 14"/>
            <p:cNvSpPr/>
            <p:nvPr/>
          </p:nvSpPr>
          <p:spPr>
            <a:xfrm>
              <a:off x="8043863" y="2147747"/>
              <a:ext cx="2052000" cy="10080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zh-CN" altLang="en-US" sz="900" b="1" dirty="0">
                  <a:solidFill>
                    <a:schemeClr val="bg1"/>
                  </a:solidFill>
                  <a:latin typeface="微软雅黑" panose="020B0503020204020204" pitchFamily="34" charset="-122"/>
                  <a:ea typeface="微软雅黑" panose="020B0503020204020204" pitchFamily="34" charset="-122"/>
                </a:rPr>
                <a:t>国际化中台</a:t>
              </a:r>
            </a:p>
          </p:txBody>
        </p:sp>
        <p:sp>
          <p:nvSpPr>
            <p:cNvPr id="64" name="圆角矩形 63"/>
            <p:cNvSpPr/>
            <p:nvPr/>
          </p:nvSpPr>
          <p:spPr>
            <a:xfrm>
              <a:off x="8151796" y="2787202"/>
              <a:ext cx="828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通用交易</a:t>
              </a:r>
            </a:p>
          </p:txBody>
        </p:sp>
        <p:sp>
          <p:nvSpPr>
            <p:cNvPr id="65" name="圆角矩形 64"/>
            <p:cNvSpPr/>
            <p:nvPr/>
          </p:nvSpPr>
          <p:spPr>
            <a:xfrm>
              <a:off x="9027218" y="2793550"/>
              <a:ext cx="1008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基础购物车</a:t>
              </a:r>
            </a:p>
          </p:txBody>
        </p:sp>
        <p:sp>
          <p:nvSpPr>
            <p:cNvPr id="66" name="圆角矩形 65"/>
            <p:cNvSpPr/>
            <p:nvPr/>
          </p:nvSpPr>
          <p:spPr>
            <a:xfrm>
              <a:off x="8151795" y="2427316"/>
              <a:ext cx="1872000" cy="288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dirty="0">
                  <a:solidFill>
                    <a:schemeClr val="tx1"/>
                  </a:solidFill>
                  <a:latin typeface="微软雅黑" panose="020B0503020204020204" pitchFamily="34" charset="-122"/>
                  <a:ea typeface="微软雅黑" panose="020B0503020204020204" pitchFamily="34" charset="-122"/>
                </a:rPr>
                <a:t>国际化电商解决方案</a:t>
              </a:r>
            </a:p>
          </p:txBody>
        </p:sp>
      </p:grpSp>
      <p:sp>
        <p:nvSpPr>
          <p:cNvPr id="71" name="下箭头 70"/>
          <p:cNvSpPr/>
          <p:nvPr/>
        </p:nvSpPr>
        <p:spPr>
          <a:xfrm rot="10800000">
            <a:off x="4035695" y="2225025"/>
            <a:ext cx="399134" cy="285514"/>
          </a:xfrm>
          <a:prstGeom prst="downArrow">
            <a:avLst/>
          </a:prstGeom>
          <a:solidFill>
            <a:srgbClr val="F67A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72" name="TextBox 71"/>
          <p:cNvSpPr txBox="1"/>
          <p:nvPr/>
        </p:nvSpPr>
        <p:spPr>
          <a:xfrm>
            <a:off x="4427549" y="2263507"/>
            <a:ext cx="685800" cy="202787"/>
          </a:xfrm>
          <a:prstGeom prst="rect">
            <a:avLst/>
          </a:prstGeom>
        </p:spPr>
        <p:txBody>
          <a:bodyPr wrap="none" rtlCol="0">
            <a:noAutofit/>
          </a:bodyPr>
          <a:lstStyle/>
          <a:p>
            <a:r>
              <a:rPr lang="zh-CN" altLang="en-US" sz="1050" b="1" dirty="0">
                <a:latin typeface="Microsoft YaHei"/>
                <a:ea typeface="Microsoft YaHei"/>
                <a:cs typeface="Microsoft YaHei"/>
              </a:rPr>
              <a:t>使能</a:t>
            </a:r>
          </a:p>
        </p:txBody>
      </p:sp>
      <p:sp>
        <p:nvSpPr>
          <p:cNvPr id="73" name="TextBox 72"/>
          <p:cNvSpPr txBox="1"/>
          <p:nvPr/>
        </p:nvSpPr>
        <p:spPr>
          <a:xfrm>
            <a:off x="603121" y="1570234"/>
            <a:ext cx="271031" cy="509303"/>
          </a:xfrm>
          <a:prstGeom prst="rect">
            <a:avLst/>
          </a:prstGeom>
        </p:spPr>
        <p:txBody>
          <a:bodyPr vert="eaVert" wrap="none" rtlCol="0" anchor="ctr">
            <a:noAutofit/>
          </a:bodyPr>
          <a:lstStyle/>
          <a:p>
            <a:r>
              <a:rPr lang="zh-CN" altLang="en-US" sz="1500" b="1" dirty="0">
                <a:latin typeface="Microsoft YaHei"/>
                <a:ea typeface="Microsoft YaHei"/>
                <a:cs typeface="Microsoft YaHei"/>
              </a:rPr>
              <a:t>中台</a:t>
            </a:r>
          </a:p>
        </p:txBody>
      </p:sp>
      <p:cxnSp>
        <p:nvCxnSpPr>
          <p:cNvPr id="74" name="直接箭头连接符 73"/>
          <p:cNvCxnSpPr>
            <a:stCxn id="20" idx="2"/>
            <a:endCxn id="11" idx="0"/>
          </p:cNvCxnSpPr>
          <p:nvPr/>
        </p:nvCxnSpPr>
        <p:spPr>
          <a:xfrm>
            <a:off x="1303365" y="1148609"/>
            <a:ext cx="494864" cy="3022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20" idx="2"/>
            <a:endCxn id="12" idx="0"/>
          </p:cNvCxnSpPr>
          <p:nvPr/>
        </p:nvCxnSpPr>
        <p:spPr>
          <a:xfrm>
            <a:off x="1303366" y="1148609"/>
            <a:ext cx="2188223" cy="3022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20" idx="2"/>
            <a:endCxn id="13" idx="0"/>
          </p:cNvCxnSpPr>
          <p:nvPr/>
        </p:nvCxnSpPr>
        <p:spPr>
          <a:xfrm>
            <a:off x="1303365" y="1148609"/>
            <a:ext cx="3881583" cy="30220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21" idx="2"/>
            <a:endCxn id="11" idx="0"/>
          </p:cNvCxnSpPr>
          <p:nvPr/>
        </p:nvCxnSpPr>
        <p:spPr>
          <a:xfrm flipH="1">
            <a:off x="1798228" y="1152501"/>
            <a:ext cx="295952" cy="2983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03121" y="718804"/>
            <a:ext cx="271031" cy="509303"/>
          </a:xfrm>
          <a:prstGeom prst="rect">
            <a:avLst/>
          </a:prstGeom>
        </p:spPr>
        <p:txBody>
          <a:bodyPr vert="eaVert" wrap="none" rtlCol="0" anchor="ctr">
            <a:noAutofit/>
          </a:bodyPr>
          <a:lstStyle/>
          <a:p>
            <a:r>
              <a:rPr lang="zh-CN" altLang="en-US" sz="1500" b="1" dirty="0">
                <a:latin typeface="Microsoft YaHei"/>
                <a:ea typeface="Microsoft YaHei"/>
                <a:cs typeface="Microsoft YaHei"/>
              </a:rPr>
              <a:t>业务</a:t>
            </a:r>
          </a:p>
        </p:txBody>
      </p:sp>
      <p:cxnSp>
        <p:nvCxnSpPr>
          <p:cNvPr id="91" name="直接箭头连接符 90"/>
          <p:cNvCxnSpPr>
            <a:stCxn id="21" idx="2"/>
            <a:endCxn id="12" idx="0"/>
          </p:cNvCxnSpPr>
          <p:nvPr/>
        </p:nvCxnSpPr>
        <p:spPr>
          <a:xfrm>
            <a:off x="2094181" y="1152501"/>
            <a:ext cx="1397408" cy="2983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21" idx="2"/>
            <a:endCxn id="13" idx="0"/>
          </p:cNvCxnSpPr>
          <p:nvPr/>
        </p:nvCxnSpPr>
        <p:spPr>
          <a:xfrm>
            <a:off x="2094180" y="1152501"/>
            <a:ext cx="3090768" cy="29831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22" idx="2"/>
            <a:endCxn id="11" idx="0"/>
          </p:cNvCxnSpPr>
          <p:nvPr/>
        </p:nvCxnSpPr>
        <p:spPr>
          <a:xfrm flipH="1">
            <a:off x="1798228" y="1156320"/>
            <a:ext cx="1086767" cy="29449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22" idx="2"/>
            <a:endCxn id="12" idx="0"/>
          </p:cNvCxnSpPr>
          <p:nvPr/>
        </p:nvCxnSpPr>
        <p:spPr>
          <a:xfrm>
            <a:off x="2884996" y="1156320"/>
            <a:ext cx="606593" cy="29449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22" idx="2"/>
            <a:endCxn id="13" idx="0"/>
          </p:cNvCxnSpPr>
          <p:nvPr/>
        </p:nvCxnSpPr>
        <p:spPr>
          <a:xfrm>
            <a:off x="2884995" y="1156320"/>
            <a:ext cx="2299953" cy="29449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24" idx="2"/>
            <a:endCxn id="11" idx="0"/>
          </p:cNvCxnSpPr>
          <p:nvPr/>
        </p:nvCxnSpPr>
        <p:spPr>
          <a:xfrm flipH="1">
            <a:off x="1798228" y="1148455"/>
            <a:ext cx="1877582" cy="30235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24" idx="2"/>
            <a:endCxn id="12" idx="0"/>
          </p:cNvCxnSpPr>
          <p:nvPr/>
        </p:nvCxnSpPr>
        <p:spPr>
          <a:xfrm flipH="1">
            <a:off x="3491589" y="1148455"/>
            <a:ext cx="184222" cy="30235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a:stCxn id="24" idx="2"/>
            <a:endCxn id="13" idx="0"/>
          </p:cNvCxnSpPr>
          <p:nvPr/>
        </p:nvCxnSpPr>
        <p:spPr>
          <a:xfrm>
            <a:off x="3675810" y="1148455"/>
            <a:ext cx="1509138" cy="302356"/>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stCxn id="23" idx="2"/>
            <a:endCxn id="11" idx="0"/>
          </p:cNvCxnSpPr>
          <p:nvPr/>
        </p:nvCxnSpPr>
        <p:spPr>
          <a:xfrm flipH="1">
            <a:off x="1798229" y="1152389"/>
            <a:ext cx="2668397" cy="29842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stCxn id="23" idx="2"/>
            <a:endCxn id="12" idx="0"/>
          </p:cNvCxnSpPr>
          <p:nvPr/>
        </p:nvCxnSpPr>
        <p:spPr>
          <a:xfrm flipH="1">
            <a:off x="3491588" y="1152389"/>
            <a:ext cx="975038" cy="29842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stCxn id="23" idx="2"/>
            <a:endCxn id="13" idx="0"/>
          </p:cNvCxnSpPr>
          <p:nvPr/>
        </p:nvCxnSpPr>
        <p:spPr>
          <a:xfrm>
            <a:off x="4466626" y="1152389"/>
            <a:ext cx="718322" cy="298422"/>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a:stCxn id="4098" idx="2"/>
            <a:endCxn id="15" idx="0"/>
          </p:cNvCxnSpPr>
          <p:nvPr/>
        </p:nvCxnSpPr>
        <p:spPr>
          <a:xfrm>
            <a:off x="5721704" y="1165208"/>
            <a:ext cx="1156604" cy="285603"/>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stCxn id="4099" idx="2"/>
            <a:endCxn id="15" idx="0"/>
          </p:cNvCxnSpPr>
          <p:nvPr/>
        </p:nvCxnSpPr>
        <p:spPr>
          <a:xfrm flipH="1">
            <a:off x="6878308" y="1102740"/>
            <a:ext cx="118556" cy="34807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4100" idx="2"/>
            <a:endCxn id="15" idx="0"/>
          </p:cNvCxnSpPr>
          <p:nvPr/>
        </p:nvCxnSpPr>
        <p:spPr>
          <a:xfrm flipH="1">
            <a:off x="6878308" y="1149174"/>
            <a:ext cx="1357997" cy="301637"/>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3" name="图片 92">
            <a:extLst>
              <a:ext uri="{FF2B5EF4-FFF2-40B4-BE49-F238E27FC236}">
                <a16:creationId xmlns:a16="http://schemas.microsoft.com/office/drawing/2014/main" id="{938173E5-E523-734A-9730-2AD8F8C0AEE1}"/>
              </a:ext>
            </a:extLst>
          </p:cNvPr>
          <p:cNvPicPr>
            <a:picLocks noChangeAspect="1"/>
          </p:cNvPicPr>
          <p:nvPr/>
        </p:nvPicPr>
        <p:blipFill>
          <a:blip r:embed="rId10"/>
          <a:stretch>
            <a:fillRect/>
          </a:stretch>
        </p:blipFill>
        <p:spPr>
          <a:xfrm>
            <a:off x="874152" y="2344043"/>
            <a:ext cx="7839635" cy="2656128"/>
          </a:xfrm>
          <a:prstGeom prst="rect">
            <a:avLst/>
          </a:prstGeom>
        </p:spPr>
      </p:pic>
      <p:sp>
        <p:nvSpPr>
          <p:cNvPr id="3" name="矩形 2"/>
          <p:cNvSpPr/>
          <p:nvPr/>
        </p:nvSpPr>
        <p:spPr>
          <a:xfrm>
            <a:off x="937787" y="2392163"/>
            <a:ext cx="7776000" cy="2538000"/>
          </a:xfrm>
          <a:prstGeom prst="rect">
            <a:avLst/>
          </a:prstGeom>
          <a:solidFill>
            <a:schemeClr val="accent4">
              <a:lumMod val="20000"/>
              <a:lumOff val="80000"/>
              <a:alpha val="75000"/>
            </a:schemeClr>
          </a:solidFill>
        </p:spPr>
        <p:txBody>
          <a:bodyPr wrap="square" anchor="ctr">
            <a:noAutofit/>
          </a:bodyPr>
          <a:lstStyle/>
          <a:p>
            <a:pPr algn="ctr"/>
            <a:r>
              <a:rPr lang="zh-CN" altLang="zh-CN" b="1" dirty="0">
                <a:latin typeface="微软雅黑" panose="020B0503020204020204" pitchFamily="34" charset="-122"/>
                <a:ea typeface="微软雅黑" panose="020B0503020204020204" pitchFamily="34" charset="-122"/>
              </a:rPr>
              <a:t>星环定位</a:t>
            </a:r>
            <a:endParaRPr lang="en-US" altLang="zh-CN" b="1" dirty="0">
              <a:latin typeface="微软雅黑" panose="020B0503020204020204" pitchFamily="34" charset="-122"/>
              <a:ea typeface="微软雅黑" panose="020B0503020204020204" pitchFamily="34" charset="-122"/>
            </a:endParaRPr>
          </a:p>
          <a:p>
            <a:pPr algn="ctr"/>
            <a:r>
              <a:rPr lang="zh-CN" altLang="zh-CN" b="1" dirty="0">
                <a:solidFill>
                  <a:srgbClr val="3333CC"/>
                </a:solidFill>
                <a:latin typeface="微软雅黑" panose="020B0503020204020204" pitchFamily="34" charset="-122"/>
                <a:ea typeface="微软雅黑" panose="020B0503020204020204" pitchFamily="34" charset="-122"/>
              </a:rPr>
              <a:t>基于阿里的中台建设理念构建业务中台的技术平台</a:t>
            </a:r>
            <a:r>
              <a:rPr lang="zh-CN" altLang="en-US" b="1" dirty="0">
                <a:solidFill>
                  <a:srgbClr val="3333CC"/>
                </a:solidFill>
                <a:latin typeface="微软雅黑" panose="020B0503020204020204" pitchFamily="34" charset="-122"/>
                <a:ea typeface="微软雅黑" panose="020B0503020204020204" pitchFamily="34" charset="-122"/>
              </a:rPr>
              <a:t>。</a:t>
            </a:r>
            <a:endParaRPr lang="en-US" altLang="zh-CN" b="1" dirty="0">
              <a:solidFill>
                <a:srgbClr val="3333CC"/>
              </a:solidFill>
              <a:latin typeface="微软雅黑" panose="020B0503020204020204" pitchFamily="34" charset="-122"/>
              <a:ea typeface="微软雅黑" panose="020B0503020204020204" pitchFamily="34" charset="-122"/>
            </a:endParaRPr>
          </a:p>
          <a:p>
            <a:pPr algn="ctr"/>
            <a:endParaRPr lang="zh-CN" altLang="zh-CN" b="1" dirty="0">
              <a:solidFill>
                <a:srgbClr val="3333CC"/>
              </a:solidFill>
              <a:latin typeface="微软雅黑" panose="020B0503020204020204" pitchFamily="34" charset="-122"/>
              <a:ea typeface="微软雅黑" panose="020B0503020204020204" pitchFamily="34" charset="-122"/>
            </a:endParaRPr>
          </a:p>
          <a:p>
            <a:pPr algn="ctr"/>
            <a:r>
              <a:rPr lang="zh-CN" altLang="zh-CN" b="1" dirty="0">
                <a:latin typeface="微软雅黑" panose="020B0503020204020204" pitchFamily="34" charset="-122"/>
                <a:ea typeface="微软雅黑" panose="020B0503020204020204" pitchFamily="34" charset="-122"/>
              </a:rPr>
              <a:t>客户群体</a:t>
            </a:r>
            <a:endParaRPr lang="en-US" altLang="zh-CN" b="1" dirty="0">
              <a:latin typeface="微软雅黑" panose="020B0503020204020204" pitchFamily="34" charset="-122"/>
              <a:ea typeface="微软雅黑" panose="020B0503020204020204" pitchFamily="34" charset="-122"/>
            </a:endParaRPr>
          </a:p>
          <a:p>
            <a:pPr algn="ctr"/>
            <a:r>
              <a:rPr lang="zh-CN" altLang="zh-CN" dirty="0">
                <a:latin typeface="微软雅黑" panose="020B0503020204020204" pitchFamily="34" charset="-122"/>
                <a:ea typeface="微软雅黑" panose="020B0503020204020204" pitchFamily="34" charset="-122"/>
              </a:rPr>
              <a:t>服务多个业务方的</a:t>
            </a:r>
            <a:r>
              <a:rPr lang="zh-CN" altLang="en-US" dirty="0">
                <a:latin typeface="微软雅黑" panose="020B0503020204020204" pitchFamily="34" charset="-122"/>
                <a:ea typeface="微软雅黑" panose="020B0503020204020204" pitchFamily="34" charset="-122"/>
              </a:rPr>
              <a:t>中</a:t>
            </a:r>
            <a:r>
              <a:rPr lang="zh-CN" altLang="zh-CN" dirty="0">
                <a:latin typeface="微软雅黑" panose="020B0503020204020204" pitchFamily="34" charset="-122"/>
                <a:ea typeface="微软雅黑" panose="020B0503020204020204" pitchFamily="34" charset="-122"/>
              </a:rPr>
              <a:t>台组织，业务方需求繁多</a:t>
            </a:r>
            <a:r>
              <a:rPr lang="zh-CN" altLang="en-US" dirty="0">
                <a:latin typeface="微软雅黑" panose="020B0503020204020204" pitchFamily="34" charset="-122"/>
                <a:ea typeface="微软雅黑" panose="020B0503020204020204" pitchFamily="34" charset="-122"/>
              </a:rPr>
              <a:t>且</a:t>
            </a:r>
            <a:r>
              <a:rPr lang="zh-CN" altLang="zh-CN" dirty="0">
                <a:latin typeface="微软雅黑" panose="020B0503020204020204" pitchFamily="34" charset="-122"/>
                <a:ea typeface="微软雅黑" panose="020B0503020204020204" pitchFamily="34" charset="-122"/>
              </a:rPr>
              <a:t>复杂，具有不确定性。</a:t>
            </a:r>
            <a:endParaRPr lang="en-US" altLang="zh-CN" dirty="0">
              <a:latin typeface="微软雅黑" panose="020B0503020204020204" pitchFamily="34" charset="-122"/>
              <a:ea typeface="微软雅黑" panose="020B0503020204020204" pitchFamily="34" charset="-122"/>
            </a:endParaRPr>
          </a:p>
          <a:p>
            <a:pPr algn="ctr"/>
            <a:endParaRPr lang="zh-CN" altLang="zh-CN" dirty="0">
              <a:latin typeface="微软雅黑" panose="020B0503020204020204" pitchFamily="34" charset="-122"/>
              <a:ea typeface="微软雅黑" panose="020B0503020204020204" pitchFamily="34" charset="-122"/>
            </a:endParaRPr>
          </a:p>
          <a:p>
            <a:pPr algn="ctr"/>
            <a:r>
              <a:rPr lang="zh-CN" altLang="zh-CN" b="1" dirty="0">
                <a:latin typeface="微软雅黑" panose="020B0503020204020204" pitchFamily="34" charset="-122"/>
                <a:ea typeface="微软雅黑" panose="020B0503020204020204" pitchFamily="34" charset="-122"/>
              </a:rPr>
              <a:t>客户价值</a:t>
            </a:r>
            <a:endParaRPr lang="en-US" altLang="zh-CN" b="1" dirty="0">
              <a:latin typeface="微软雅黑" panose="020B0503020204020204" pitchFamily="34" charset="-122"/>
              <a:ea typeface="微软雅黑" panose="020B0503020204020204" pitchFamily="34" charset="-122"/>
            </a:endParaRPr>
          </a:p>
          <a:p>
            <a:pPr algn="ctr"/>
            <a:r>
              <a:rPr lang="zh-CN" altLang="zh-CN" dirty="0">
                <a:latin typeface="微软雅黑" panose="020B0503020204020204" pitchFamily="34" charset="-122"/>
                <a:ea typeface="微软雅黑" panose="020B0503020204020204" pitchFamily="34" charset="-122"/>
              </a:rPr>
              <a:t>提升整体的业务支持效率，优化</a:t>
            </a:r>
            <a:r>
              <a:rPr lang="zh-CN" altLang="en-US" dirty="0">
                <a:latin typeface="微软雅黑" panose="020B0503020204020204" pitchFamily="34" charset="-122"/>
                <a:ea typeface="微软雅黑" panose="020B0503020204020204" pitchFamily="34" charset="-122"/>
              </a:rPr>
              <a:t>中台</a:t>
            </a:r>
            <a:r>
              <a:rPr lang="zh-CN" altLang="zh-CN" dirty="0">
                <a:latin typeface="微软雅黑" panose="020B0503020204020204" pitchFamily="34" charset="-122"/>
                <a:ea typeface="微软雅黑" panose="020B0503020204020204" pitchFamily="34" charset="-122"/>
              </a:rPr>
              <a:t>代码技术架构，降低故障。</a:t>
            </a:r>
          </a:p>
        </p:txBody>
      </p:sp>
      <p:sp>
        <p:nvSpPr>
          <p:cNvPr id="4101" name="文本框 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28928472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barn(inVertical)">
                                      <p:cBhvr>
                                        <p:cTn id="11" dur="500"/>
                                        <p:tgtEl>
                                          <p:spTgt spid="3">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arn(inVertical)">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1CA96DF-DE63-544A-AA46-2979B41204E9}"/>
              </a:ext>
            </a:extLst>
          </p:cNvPr>
          <p:cNvSpPr/>
          <p:nvPr/>
        </p:nvSpPr>
        <p:spPr>
          <a:xfrm>
            <a:off x="348432" y="633241"/>
            <a:ext cx="8446625" cy="3212448"/>
          </a:xfrm>
          <a:prstGeom prst="rect">
            <a:avLst/>
          </a:prstGeom>
          <a:solidFill>
            <a:schemeClr val="accent5">
              <a:lumMod val="20000"/>
              <a:lumOff val="80000"/>
            </a:schemeClr>
          </a:solidFill>
          <a:ln w="12700">
            <a:no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616"/>
            <a:endParaRPr kumimoji="1" lang="zh-CN" altLang="en-US" sz="788" dirty="0">
              <a:solidFill>
                <a:prstClr val="white"/>
              </a:solidFill>
              <a:latin typeface="Verdana"/>
              <a:ea typeface="微软雅黑" panose="020B0503020204020204" pitchFamily="34" charset="-122"/>
            </a:endParaRPr>
          </a:p>
        </p:txBody>
      </p:sp>
      <p:sp>
        <p:nvSpPr>
          <p:cNvPr id="2" name="标题 1"/>
          <p:cNvSpPr>
            <a:spLocks noGrp="1"/>
          </p:cNvSpPr>
          <p:nvPr>
            <p:ph type="title"/>
          </p:nvPr>
        </p:nvSpPr>
        <p:spPr>
          <a:xfrm>
            <a:off x="455777" y="224042"/>
            <a:ext cx="7750208" cy="409199"/>
          </a:xfrm>
        </p:spPr>
        <p:txBody>
          <a:bodyPr/>
          <a:lstStyle/>
          <a:p>
            <a:r>
              <a:rPr lang="zh-CN" altLang="en-US" dirty="0"/>
              <a:t>各行业可构建“云原生”的商业操作系统与行业生态</a:t>
            </a:r>
          </a:p>
        </p:txBody>
      </p:sp>
      <p:grpSp>
        <p:nvGrpSpPr>
          <p:cNvPr id="76" name="组合 75">
            <a:extLst>
              <a:ext uri="{FF2B5EF4-FFF2-40B4-BE49-F238E27FC236}">
                <a16:creationId xmlns:a16="http://schemas.microsoft.com/office/drawing/2014/main" id="{434E0D36-17E4-DE4D-A5F3-D3E194DA363A}"/>
              </a:ext>
            </a:extLst>
          </p:cNvPr>
          <p:cNvGrpSpPr/>
          <p:nvPr/>
        </p:nvGrpSpPr>
        <p:grpSpPr>
          <a:xfrm>
            <a:off x="551543" y="1063527"/>
            <a:ext cx="2563349" cy="2689600"/>
            <a:chOff x="705146" y="1730559"/>
            <a:chExt cx="2564016" cy="2690300"/>
          </a:xfrm>
        </p:grpSpPr>
        <p:sp>
          <p:nvSpPr>
            <p:cNvPr id="55" name="矩形 54">
              <a:extLst>
                <a:ext uri="{FF2B5EF4-FFF2-40B4-BE49-F238E27FC236}">
                  <a16:creationId xmlns:a16="http://schemas.microsoft.com/office/drawing/2014/main" id="{48282854-538C-894E-B184-8F962811B0BD}"/>
                </a:ext>
              </a:extLst>
            </p:cNvPr>
            <p:cNvSpPr/>
            <p:nvPr/>
          </p:nvSpPr>
          <p:spPr>
            <a:xfrm>
              <a:off x="705146" y="1730559"/>
              <a:ext cx="2564016" cy="2690300"/>
            </a:xfrm>
            <a:prstGeom prst="rect">
              <a:avLst/>
            </a:prstGeom>
            <a:solidFill>
              <a:schemeClr val="accent1">
                <a:lumMod val="40000"/>
                <a:lumOff val="60000"/>
              </a:schemeClr>
            </a:solid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pPr algn="ctr" defTabSz="685616"/>
              <a:r>
                <a:rPr kumimoji="1" lang="zh-CN" altLang="en-US" sz="1100" b="1" dirty="0">
                  <a:solidFill>
                    <a:prstClr val="black"/>
                  </a:solidFill>
                  <a:latin typeface="Verdana"/>
                  <a:ea typeface="微软雅黑" panose="020B0503020204020204" pitchFamily="34" charset="-122"/>
                </a:rPr>
                <a:t>零售商业操作系统</a:t>
              </a:r>
            </a:p>
          </p:txBody>
        </p:sp>
        <p:pic>
          <p:nvPicPr>
            <p:cNvPr id="69" name="Picture 6">
              <a:extLst>
                <a:ext uri="{FF2B5EF4-FFF2-40B4-BE49-F238E27FC236}">
                  <a16:creationId xmlns:a16="http://schemas.microsoft.com/office/drawing/2014/main" id="{A0CC616A-0CFA-C44B-B088-8AD34D319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74" y="2054005"/>
              <a:ext cx="405000" cy="38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7">
              <a:extLst>
                <a:ext uri="{FF2B5EF4-FFF2-40B4-BE49-F238E27FC236}">
                  <a16:creationId xmlns:a16="http://schemas.microsoft.com/office/drawing/2014/main" id="{340D1D85-7DD9-2D48-8ED2-1C6C87D28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764" y="2054005"/>
              <a:ext cx="405000" cy="393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8">
              <a:extLst>
                <a:ext uri="{FF2B5EF4-FFF2-40B4-BE49-F238E27FC236}">
                  <a16:creationId xmlns:a16="http://schemas.microsoft.com/office/drawing/2014/main" id="{854FC79D-66C7-E74E-883A-097B184BF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654" y="2054005"/>
              <a:ext cx="405000" cy="397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10">
              <a:extLst>
                <a:ext uri="{FF2B5EF4-FFF2-40B4-BE49-F238E27FC236}">
                  <a16:creationId xmlns:a16="http://schemas.microsoft.com/office/drawing/2014/main" id="{A480D0DF-292F-9F43-9FF8-8DC5ACBF5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8544" y="2054005"/>
              <a:ext cx="405000" cy="389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9">
              <a:extLst>
                <a:ext uri="{FF2B5EF4-FFF2-40B4-BE49-F238E27FC236}">
                  <a16:creationId xmlns:a16="http://schemas.microsoft.com/office/drawing/2014/main" id="{60A785C3-57A8-3041-B4C8-3AE8BCE528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2434" y="2054005"/>
              <a:ext cx="405000" cy="393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 name="Picture 2">
              <a:extLst>
                <a:ext uri="{FF2B5EF4-FFF2-40B4-BE49-F238E27FC236}">
                  <a16:creationId xmlns:a16="http://schemas.microsoft.com/office/drawing/2014/main" id="{CF81BBCF-85D6-F443-9B28-9CFE9B18A4B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9374" y="2684248"/>
              <a:ext cx="819377" cy="320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3">
              <a:extLst>
                <a:ext uri="{FF2B5EF4-FFF2-40B4-BE49-F238E27FC236}">
                  <a16:creationId xmlns:a16="http://schemas.microsoft.com/office/drawing/2014/main" id="{6B951380-230F-6149-AE3B-B7913BF658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6814" y="2704348"/>
              <a:ext cx="1140620" cy="280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2" name="组合 91">
            <a:extLst>
              <a:ext uri="{FF2B5EF4-FFF2-40B4-BE49-F238E27FC236}">
                <a16:creationId xmlns:a16="http://schemas.microsoft.com/office/drawing/2014/main" id="{01A3D81A-8C1B-144D-A97D-C5468EDC52CA}"/>
              </a:ext>
            </a:extLst>
          </p:cNvPr>
          <p:cNvGrpSpPr/>
          <p:nvPr/>
        </p:nvGrpSpPr>
        <p:grpSpPr>
          <a:xfrm>
            <a:off x="3317338" y="1063527"/>
            <a:ext cx="2563349" cy="2689600"/>
            <a:chOff x="3221218" y="2052776"/>
            <a:chExt cx="2564016" cy="2690300"/>
          </a:xfrm>
        </p:grpSpPr>
        <p:sp>
          <p:nvSpPr>
            <p:cNvPr id="78" name="矩形 77">
              <a:extLst>
                <a:ext uri="{FF2B5EF4-FFF2-40B4-BE49-F238E27FC236}">
                  <a16:creationId xmlns:a16="http://schemas.microsoft.com/office/drawing/2014/main" id="{767C03FA-4D5C-964F-B38D-8C137E482508}"/>
                </a:ext>
              </a:extLst>
            </p:cNvPr>
            <p:cNvSpPr/>
            <p:nvPr/>
          </p:nvSpPr>
          <p:spPr>
            <a:xfrm>
              <a:off x="3221218" y="2052776"/>
              <a:ext cx="2564016" cy="2690300"/>
            </a:xfrm>
            <a:prstGeom prst="rect">
              <a:avLst/>
            </a:prstGeom>
            <a:solidFill>
              <a:schemeClr val="accent3">
                <a:lumMod val="20000"/>
                <a:lumOff val="80000"/>
              </a:schemeClr>
            </a:solid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pPr algn="ctr" defTabSz="685616"/>
              <a:r>
                <a:rPr kumimoji="1" lang="zh-CN" altLang="en-US" sz="1100" b="1" dirty="0">
                  <a:solidFill>
                    <a:prstClr val="black"/>
                  </a:solidFill>
                  <a:latin typeface="Verdana"/>
                  <a:ea typeface="微软雅黑" panose="020B0503020204020204" pitchFamily="34" charset="-122"/>
                </a:rPr>
                <a:t>石油行业商业操作系统</a:t>
              </a:r>
            </a:p>
          </p:txBody>
        </p:sp>
        <p:pic>
          <p:nvPicPr>
            <p:cNvPr id="87" name="图片 86">
              <a:extLst>
                <a:ext uri="{FF2B5EF4-FFF2-40B4-BE49-F238E27FC236}">
                  <a16:creationId xmlns:a16="http://schemas.microsoft.com/office/drawing/2014/main" id="{50C78289-EFBC-2244-969B-369655EF32A5}"/>
                </a:ext>
              </a:extLst>
            </p:cNvPr>
            <p:cNvPicPr>
              <a:picLocks noChangeAspect="1"/>
            </p:cNvPicPr>
            <p:nvPr/>
          </p:nvPicPr>
          <p:blipFill>
            <a:blip r:embed="rId9"/>
            <a:stretch>
              <a:fillRect/>
            </a:stretch>
          </p:blipFill>
          <p:spPr>
            <a:xfrm>
              <a:off x="3387708" y="2451038"/>
              <a:ext cx="653007" cy="653007"/>
            </a:xfrm>
            <a:prstGeom prst="rect">
              <a:avLst/>
            </a:prstGeom>
          </p:spPr>
        </p:pic>
        <p:pic>
          <p:nvPicPr>
            <p:cNvPr id="89" name="图片 88">
              <a:extLst>
                <a:ext uri="{FF2B5EF4-FFF2-40B4-BE49-F238E27FC236}">
                  <a16:creationId xmlns:a16="http://schemas.microsoft.com/office/drawing/2014/main" id="{E3CE1DCE-B397-EE42-B530-FE60E88512E5}"/>
                </a:ext>
              </a:extLst>
            </p:cNvPr>
            <p:cNvPicPr>
              <a:picLocks noChangeAspect="1"/>
            </p:cNvPicPr>
            <p:nvPr/>
          </p:nvPicPr>
          <p:blipFill>
            <a:blip r:embed="rId10"/>
            <a:stretch>
              <a:fillRect/>
            </a:stretch>
          </p:blipFill>
          <p:spPr>
            <a:xfrm>
              <a:off x="4098226" y="2451038"/>
              <a:ext cx="755328" cy="628907"/>
            </a:xfrm>
            <a:prstGeom prst="rect">
              <a:avLst/>
            </a:prstGeom>
          </p:spPr>
        </p:pic>
        <p:pic>
          <p:nvPicPr>
            <p:cNvPr id="91" name="图片 90">
              <a:extLst>
                <a:ext uri="{FF2B5EF4-FFF2-40B4-BE49-F238E27FC236}">
                  <a16:creationId xmlns:a16="http://schemas.microsoft.com/office/drawing/2014/main" id="{1D5204FC-BAE6-D440-97D4-EDCAFB26BB14}"/>
                </a:ext>
              </a:extLst>
            </p:cNvPr>
            <p:cNvPicPr>
              <a:picLocks noChangeAspect="1"/>
            </p:cNvPicPr>
            <p:nvPr/>
          </p:nvPicPr>
          <p:blipFill>
            <a:blip r:embed="rId11"/>
            <a:stretch>
              <a:fillRect/>
            </a:stretch>
          </p:blipFill>
          <p:spPr>
            <a:xfrm>
              <a:off x="4911065" y="2451040"/>
              <a:ext cx="753661" cy="628906"/>
            </a:xfrm>
            <a:prstGeom prst="rect">
              <a:avLst/>
            </a:prstGeom>
          </p:spPr>
        </p:pic>
      </p:grpSp>
      <p:grpSp>
        <p:nvGrpSpPr>
          <p:cNvPr id="103" name="组合 102">
            <a:extLst>
              <a:ext uri="{FF2B5EF4-FFF2-40B4-BE49-F238E27FC236}">
                <a16:creationId xmlns:a16="http://schemas.microsoft.com/office/drawing/2014/main" id="{2C171699-DC7B-4D41-9988-5A7B829494EF}"/>
              </a:ext>
            </a:extLst>
          </p:cNvPr>
          <p:cNvGrpSpPr/>
          <p:nvPr/>
        </p:nvGrpSpPr>
        <p:grpSpPr>
          <a:xfrm>
            <a:off x="6083134" y="1063527"/>
            <a:ext cx="2563349" cy="2689600"/>
            <a:chOff x="5987734" y="2052776"/>
            <a:chExt cx="2564016" cy="2690300"/>
          </a:xfrm>
        </p:grpSpPr>
        <p:sp>
          <p:nvSpPr>
            <p:cNvPr id="94" name="矩形 93">
              <a:extLst>
                <a:ext uri="{FF2B5EF4-FFF2-40B4-BE49-F238E27FC236}">
                  <a16:creationId xmlns:a16="http://schemas.microsoft.com/office/drawing/2014/main" id="{E8C9AA5E-A011-9C47-8E58-160851534745}"/>
                </a:ext>
              </a:extLst>
            </p:cNvPr>
            <p:cNvSpPr/>
            <p:nvPr/>
          </p:nvSpPr>
          <p:spPr>
            <a:xfrm>
              <a:off x="5987734" y="2052776"/>
              <a:ext cx="2564016" cy="2690300"/>
            </a:xfrm>
            <a:prstGeom prst="rect">
              <a:avLst/>
            </a:prstGeom>
            <a:solidFill>
              <a:schemeClr val="accent5">
                <a:lumMod val="20000"/>
                <a:lumOff val="80000"/>
              </a:schemeClr>
            </a:solid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pPr algn="ctr" defTabSz="685616"/>
              <a:r>
                <a:rPr kumimoji="1" lang="en-US" altLang="zh-CN" sz="1100" b="1" dirty="0">
                  <a:solidFill>
                    <a:prstClr val="black"/>
                  </a:solidFill>
                  <a:latin typeface="Verdana"/>
                  <a:ea typeface="微软雅黑" panose="020B0503020204020204" pitchFamily="34" charset="-122"/>
                </a:rPr>
                <a:t>XX</a:t>
              </a:r>
              <a:r>
                <a:rPr kumimoji="1" lang="zh-CN" altLang="en-US" sz="1100" b="1" dirty="0">
                  <a:solidFill>
                    <a:prstClr val="black"/>
                  </a:solidFill>
                  <a:latin typeface="Verdana"/>
                  <a:ea typeface="微软雅黑" panose="020B0503020204020204" pitchFamily="34" charset="-122"/>
                </a:rPr>
                <a:t>行业商业操作系统</a:t>
              </a:r>
            </a:p>
          </p:txBody>
        </p:sp>
        <p:sp>
          <p:nvSpPr>
            <p:cNvPr id="100" name="矩形 99">
              <a:extLst>
                <a:ext uri="{FF2B5EF4-FFF2-40B4-BE49-F238E27FC236}">
                  <a16:creationId xmlns:a16="http://schemas.microsoft.com/office/drawing/2014/main" id="{F0E8D383-2E7F-3147-94DA-1EEAC2FB2F9E}"/>
                </a:ext>
              </a:extLst>
            </p:cNvPr>
            <p:cNvSpPr/>
            <p:nvPr/>
          </p:nvSpPr>
          <p:spPr>
            <a:xfrm>
              <a:off x="6146651" y="2571750"/>
              <a:ext cx="619909" cy="508195"/>
            </a:xfrm>
            <a:prstGeom prst="rect">
              <a:avLst/>
            </a:prstGeom>
            <a:solidFill>
              <a:schemeClr val="accent1"/>
            </a:solid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616"/>
              <a:r>
                <a:rPr kumimoji="1" lang="zh-CN" altLang="en-US" sz="1050" dirty="0">
                  <a:solidFill>
                    <a:prstClr val="white"/>
                  </a:solidFill>
                  <a:latin typeface="Verdana"/>
                  <a:ea typeface="微软雅黑" panose="020B0503020204020204" pitchFamily="34" charset="-122"/>
                </a:rPr>
                <a:t>业务</a:t>
              </a:r>
              <a:r>
                <a:rPr kumimoji="1" lang="en-US" altLang="zh-CN" sz="1050" dirty="0">
                  <a:solidFill>
                    <a:prstClr val="white"/>
                  </a:solidFill>
                  <a:latin typeface="Verdana"/>
                  <a:ea typeface="微软雅黑" panose="020B0503020204020204" pitchFamily="34" charset="-122"/>
                </a:rPr>
                <a:t>1</a:t>
              </a:r>
              <a:endParaRPr kumimoji="1" lang="zh-CN" altLang="en-US" sz="1050" dirty="0">
                <a:solidFill>
                  <a:prstClr val="white"/>
                </a:solidFill>
                <a:latin typeface="Verdana"/>
                <a:ea typeface="微软雅黑" panose="020B0503020204020204" pitchFamily="34" charset="-122"/>
              </a:endParaRPr>
            </a:p>
          </p:txBody>
        </p:sp>
        <p:sp>
          <p:nvSpPr>
            <p:cNvPr id="101" name="矩形 100">
              <a:extLst>
                <a:ext uri="{FF2B5EF4-FFF2-40B4-BE49-F238E27FC236}">
                  <a16:creationId xmlns:a16="http://schemas.microsoft.com/office/drawing/2014/main" id="{DB0D1A0A-9EDF-964F-9A18-D3F2325BAD3A}"/>
                </a:ext>
              </a:extLst>
            </p:cNvPr>
            <p:cNvSpPr/>
            <p:nvPr/>
          </p:nvSpPr>
          <p:spPr>
            <a:xfrm>
              <a:off x="6989881" y="2569224"/>
              <a:ext cx="619909" cy="508195"/>
            </a:xfrm>
            <a:prstGeom prst="rect">
              <a:avLst/>
            </a:prstGeom>
            <a:solidFill>
              <a:schemeClr val="accent1"/>
            </a:solid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616"/>
              <a:r>
                <a:rPr kumimoji="1" lang="zh-CN" altLang="en-US" sz="1050" dirty="0">
                  <a:solidFill>
                    <a:prstClr val="white"/>
                  </a:solidFill>
                  <a:latin typeface="Verdana"/>
                  <a:ea typeface="微软雅黑" panose="020B0503020204020204" pitchFamily="34" charset="-122"/>
                </a:rPr>
                <a:t>业务</a:t>
              </a:r>
              <a:r>
                <a:rPr kumimoji="1" lang="en-US" altLang="zh-CN" sz="1050" dirty="0">
                  <a:solidFill>
                    <a:prstClr val="white"/>
                  </a:solidFill>
                  <a:latin typeface="Verdana"/>
                  <a:ea typeface="微软雅黑" panose="020B0503020204020204" pitchFamily="34" charset="-122"/>
                </a:rPr>
                <a:t>2</a:t>
              </a:r>
              <a:endParaRPr kumimoji="1" lang="zh-CN" altLang="en-US" sz="1050" dirty="0">
                <a:solidFill>
                  <a:prstClr val="white"/>
                </a:solidFill>
                <a:latin typeface="Verdana"/>
                <a:ea typeface="微软雅黑" panose="020B0503020204020204" pitchFamily="34" charset="-122"/>
              </a:endParaRPr>
            </a:p>
          </p:txBody>
        </p:sp>
        <p:sp>
          <p:nvSpPr>
            <p:cNvPr id="102" name="矩形 101">
              <a:extLst>
                <a:ext uri="{FF2B5EF4-FFF2-40B4-BE49-F238E27FC236}">
                  <a16:creationId xmlns:a16="http://schemas.microsoft.com/office/drawing/2014/main" id="{F383BDE3-FECB-C04C-80E7-E00F8F19CB45}"/>
                </a:ext>
              </a:extLst>
            </p:cNvPr>
            <p:cNvSpPr/>
            <p:nvPr/>
          </p:nvSpPr>
          <p:spPr>
            <a:xfrm>
              <a:off x="7812290" y="2569224"/>
              <a:ext cx="619909" cy="508195"/>
            </a:xfrm>
            <a:prstGeom prst="rect">
              <a:avLst/>
            </a:prstGeom>
            <a:solidFill>
              <a:schemeClr val="accent1"/>
            </a:solid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616"/>
              <a:r>
                <a:rPr kumimoji="1" lang="zh-CN" altLang="en-US" sz="1050" dirty="0">
                  <a:solidFill>
                    <a:prstClr val="white"/>
                  </a:solidFill>
                  <a:latin typeface="Verdana"/>
                  <a:ea typeface="微软雅黑" panose="020B0503020204020204" pitchFamily="34" charset="-122"/>
                </a:rPr>
                <a:t>业务</a:t>
              </a:r>
              <a:r>
                <a:rPr kumimoji="1" lang="en-US" altLang="zh-CN" sz="1050" dirty="0">
                  <a:solidFill>
                    <a:prstClr val="white"/>
                  </a:solidFill>
                  <a:latin typeface="Verdana"/>
                  <a:ea typeface="微软雅黑" panose="020B0503020204020204" pitchFamily="34" charset="-122"/>
                </a:rPr>
                <a:t>3</a:t>
              </a:r>
              <a:endParaRPr kumimoji="1" lang="zh-CN" altLang="en-US" sz="1050" dirty="0">
                <a:solidFill>
                  <a:prstClr val="white"/>
                </a:solidFill>
                <a:latin typeface="Verdana"/>
                <a:ea typeface="微软雅黑" panose="020B0503020204020204" pitchFamily="34" charset="-122"/>
              </a:endParaRPr>
            </a:p>
          </p:txBody>
        </p:sp>
      </p:grpSp>
      <p:sp>
        <p:nvSpPr>
          <p:cNvPr id="156" name="文本框 155">
            <a:extLst>
              <a:ext uri="{FF2B5EF4-FFF2-40B4-BE49-F238E27FC236}">
                <a16:creationId xmlns:a16="http://schemas.microsoft.com/office/drawing/2014/main" id="{D9CDBD28-D119-B541-B63F-2B52A318659B}"/>
              </a:ext>
            </a:extLst>
          </p:cNvPr>
          <p:cNvSpPr txBox="1"/>
          <p:nvPr/>
        </p:nvSpPr>
        <p:spPr>
          <a:xfrm>
            <a:off x="1215289" y="3862274"/>
            <a:ext cx="6630284" cy="1023742"/>
          </a:xfrm>
          <a:prstGeom prst="rect">
            <a:avLst/>
          </a:prstGeom>
          <a:noFill/>
        </p:spPr>
        <p:txBody>
          <a:bodyPr wrap="square" rtlCol="0">
            <a:spAutoFit/>
          </a:bodyPr>
          <a:lstStyle/>
          <a:p>
            <a:pPr marL="285679" indent="-285679" defTabSz="685616">
              <a:lnSpc>
                <a:spcPct val="150000"/>
              </a:lnSpc>
              <a:buFont typeface="Wingdings" pitchFamily="2" charset="2"/>
              <a:buChar char="ü"/>
            </a:pPr>
            <a:r>
              <a:rPr kumimoji="1" lang="zh-CN" altLang="en-US" sz="1400" dirty="0">
                <a:solidFill>
                  <a:prstClr val="black"/>
                </a:solidFill>
                <a:latin typeface="微软雅黑" panose="020B0503020204020204" pitchFamily="34" charset="-122"/>
                <a:ea typeface="微软雅黑" panose="020B0503020204020204" pitchFamily="34" charset="-122"/>
              </a:rPr>
              <a:t>各行业的中台组织可构建本领域的商业操作系统</a:t>
            </a:r>
            <a:endParaRPr kumimoji="1" lang="en-US" altLang="zh-CN" sz="1400" dirty="0">
              <a:solidFill>
                <a:prstClr val="black"/>
              </a:solidFill>
              <a:latin typeface="微软雅黑" panose="020B0503020204020204" pitchFamily="34" charset="-122"/>
              <a:ea typeface="微软雅黑" panose="020B0503020204020204" pitchFamily="34" charset="-122"/>
            </a:endParaRPr>
          </a:p>
          <a:p>
            <a:pPr marL="285679" indent="-285679" defTabSz="685616">
              <a:lnSpc>
                <a:spcPct val="150000"/>
              </a:lnSpc>
              <a:buFont typeface="Wingdings" pitchFamily="2" charset="2"/>
              <a:buChar char="ü"/>
            </a:pPr>
            <a:r>
              <a:rPr kumimoji="1" lang="zh-CN" altLang="en-US" sz="1400" dirty="0">
                <a:solidFill>
                  <a:prstClr val="black"/>
                </a:solidFill>
                <a:latin typeface="微软雅黑" panose="020B0503020204020204" pitchFamily="34" charset="-122"/>
                <a:ea typeface="微软雅黑" panose="020B0503020204020204" pitchFamily="34" charset="-122"/>
              </a:rPr>
              <a:t>基于商业操作系统，可构建形态各异的创新业务、产品</a:t>
            </a:r>
            <a:endParaRPr kumimoji="1" lang="en-US" altLang="zh-CN" sz="1400" dirty="0">
              <a:solidFill>
                <a:prstClr val="black"/>
              </a:solidFill>
              <a:latin typeface="微软雅黑" panose="020B0503020204020204" pitchFamily="34" charset="-122"/>
              <a:ea typeface="微软雅黑" panose="020B0503020204020204" pitchFamily="34" charset="-122"/>
            </a:endParaRPr>
          </a:p>
          <a:p>
            <a:pPr marL="285679" indent="-285679" defTabSz="685616">
              <a:lnSpc>
                <a:spcPct val="150000"/>
              </a:lnSpc>
              <a:buFont typeface="Wingdings" pitchFamily="2" charset="2"/>
              <a:buChar char="ü"/>
            </a:pPr>
            <a:r>
              <a:rPr kumimoji="1" lang="zh-CN" altLang="en-US" sz="1400" dirty="0">
                <a:solidFill>
                  <a:prstClr val="black"/>
                </a:solidFill>
                <a:latin typeface="微软雅黑" panose="020B0503020204020204" pitchFamily="34" charset="-122"/>
                <a:ea typeface="微软雅黑" panose="020B0503020204020204" pitchFamily="34" charset="-122"/>
              </a:rPr>
              <a:t>各行业可构建</a:t>
            </a:r>
            <a:r>
              <a:rPr kumimoji="1" lang="en-US" altLang="zh-CN" sz="1400" dirty="0">
                <a:solidFill>
                  <a:prstClr val="black"/>
                </a:solidFill>
                <a:latin typeface="微软雅黑" panose="020B0503020204020204" pitchFamily="34" charset="-122"/>
                <a:ea typeface="微软雅黑" panose="020B0503020204020204" pitchFamily="34" charset="-122"/>
              </a:rPr>
              <a:t>ISV</a:t>
            </a:r>
            <a:r>
              <a:rPr kumimoji="1" lang="zh-CN" altLang="en-US" sz="1400" dirty="0">
                <a:solidFill>
                  <a:prstClr val="black"/>
                </a:solidFill>
                <a:latin typeface="微软雅黑" panose="020B0503020204020204" pitchFamily="34" charset="-122"/>
                <a:ea typeface="微软雅黑" panose="020B0503020204020204" pitchFamily="34" charset="-122"/>
              </a:rPr>
              <a:t>生态体系，</a:t>
            </a:r>
            <a:r>
              <a:rPr kumimoji="1" lang="en-US" altLang="zh-CN" sz="1400" dirty="0">
                <a:solidFill>
                  <a:prstClr val="black"/>
                </a:solidFill>
                <a:latin typeface="微软雅黑" panose="020B0503020204020204" pitchFamily="34" charset="-122"/>
                <a:ea typeface="微软雅黑" panose="020B0503020204020204" pitchFamily="34" charset="-122"/>
              </a:rPr>
              <a:t>ISV</a:t>
            </a:r>
            <a:r>
              <a:rPr kumimoji="1" lang="zh-CN" altLang="en-US" sz="1400" dirty="0">
                <a:solidFill>
                  <a:prstClr val="black"/>
                </a:solidFill>
                <a:latin typeface="微软雅黑" panose="020B0503020204020204" pitchFamily="34" charset="-122"/>
                <a:ea typeface="微软雅黑" panose="020B0503020204020204" pitchFamily="34" charset="-122"/>
              </a:rPr>
              <a:t>可为特定领域做业务定制交付或者贡献产品</a:t>
            </a:r>
          </a:p>
        </p:txBody>
      </p:sp>
      <p:pic>
        <p:nvPicPr>
          <p:cNvPr id="4" name="图片 3"/>
          <p:cNvPicPr>
            <a:picLocks noChangeAspect="1"/>
          </p:cNvPicPr>
          <p:nvPr/>
        </p:nvPicPr>
        <p:blipFill>
          <a:blip r:embed="rId12"/>
          <a:stretch>
            <a:fillRect/>
          </a:stretch>
        </p:blipFill>
        <p:spPr>
          <a:xfrm>
            <a:off x="572117" y="2534220"/>
            <a:ext cx="2511000" cy="1180008"/>
          </a:xfrm>
          <a:prstGeom prst="rect">
            <a:avLst/>
          </a:prstGeom>
        </p:spPr>
      </p:pic>
      <p:pic>
        <p:nvPicPr>
          <p:cNvPr id="27" name="图片 26"/>
          <p:cNvPicPr>
            <a:picLocks noChangeAspect="1"/>
          </p:cNvPicPr>
          <p:nvPr/>
        </p:nvPicPr>
        <p:blipFill>
          <a:blip r:embed="rId12"/>
          <a:stretch>
            <a:fillRect/>
          </a:stretch>
        </p:blipFill>
        <p:spPr>
          <a:xfrm>
            <a:off x="3350923" y="2540806"/>
            <a:ext cx="2511000" cy="1180008"/>
          </a:xfrm>
          <a:prstGeom prst="rect">
            <a:avLst/>
          </a:prstGeom>
        </p:spPr>
      </p:pic>
      <p:pic>
        <p:nvPicPr>
          <p:cNvPr id="28" name="图片 27"/>
          <p:cNvPicPr>
            <a:picLocks noChangeAspect="1"/>
          </p:cNvPicPr>
          <p:nvPr/>
        </p:nvPicPr>
        <p:blipFill>
          <a:blip r:embed="rId12"/>
          <a:stretch>
            <a:fillRect/>
          </a:stretch>
        </p:blipFill>
        <p:spPr>
          <a:xfrm>
            <a:off x="6111962" y="2544376"/>
            <a:ext cx="2511000" cy="1180008"/>
          </a:xfrm>
          <a:prstGeom prst="rect">
            <a:avLst/>
          </a:prstGeom>
        </p:spPr>
      </p:pic>
      <p:sp>
        <p:nvSpPr>
          <p:cNvPr id="5" name="文本框 4">
            <a:extLst>
              <a:ext uri="{FF2B5EF4-FFF2-40B4-BE49-F238E27FC236}">
                <a16:creationId xmlns:a16="http://schemas.microsoft.com/office/drawing/2014/main" id="{DD54F60B-008A-7942-8984-626C65BC090B}"/>
              </a:ext>
            </a:extLst>
          </p:cNvPr>
          <p:cNvSpPr txBox="1"/>
          <p:nvPr/>
        </p:nvSpPr>
        <p:spPr>
          <a:xfrm>
            <a:off x="613499" y="668684"/>
            <a:ext cx="748923" cy="262059"/>
          </a:xfrm>
          <a:prstGeom prst="rect">
            <a:avLst/>
          </a:prstGeom>
          <a:noFill/>
        </p:spPr>
        <p:txBody>
          <a:bodyPr wrap="none" rtlCol="0">
            <a:spAutoFit/>
          </a:bodyPr>
          <a:lstStyle/>
          <a:p>
            <a:pPr defTabSz="685616"/>
            <a:r>
              <a:rPr kumimoji="1" lang="zh-Hans" altLang="en-US" sz="1103" b="1" dirty="0">
                <a:solidFill>
                  <a:prstClr val="black"/>
                </a:solidFill>
                <a:latin typeface="微软雅黑" panose="020B0503020204020204" pitchFamily="34" charset="-122"/>
                <a:ea typeface="微软雅黑" panose="020B0503020204020204" pitchFamily="34" charset="-122"/>
              </a:rPr>
              <a:t>生态体系</a:t>
            </a:r>
            <a:endParaRPr kumimoji="1" lang="zh-CN" altLang="en-US" sz="1103" b="1" dirty="0">
              <a:solidFill>
                <a:prstClr val="black"/>
              </a:solidFill>
              <a:latin typeface="微软雅黑" panose="020B0503020204020204" pitchFamily="34" charset="-122"/>
              <a:ea typeface="微软雅黑" panose="020B0503020204020204" pitchFamily="34" charset="-122"/>
            </a:endParaRPr>
          </a:p>
        </p:txBody>
      </p:sp>
      <p:cxnSp>
        <p:nvCxnSpPr>
          <p:cNvPr id="8" name="曲线连接符 7">
            <a:extLst>
              <a:ext uri="{FF2B5EF4-FFF2-40B4-BE49-F238E27FC236}">
                <a16:creationId xmlns:a16="http://schemas.microsoft.com/office/drawing/2014/main" id="{9CA65AA4-2C29-0845-B15C-3CA14ABA0EF7}"/>
              </a:ext>
            </a:extLst>
          </p:cNvPr>
          <p:cNvCxnSpPr>
            <a:cxnSpLocks/>
            <a:stCxn id="55" idx="0"/>
            <a:endCxn id="78" idx="0"/>
          </p:cNvCxnSpPr>
          <p:nvPr/>
        </p:nvCxnSpPr>
        <p:spPr>
          <a:xfrm rot="5400000" flipH="1" flipV="1">
            <a:off x="3216115" y="-319370"/>
            <a:ext cx="12700" cy="2765795"/>
          </a:xfrm>
          <a:prstGeom prst="curvedConnector3">
            <a:avLst>
              <a:gd name="adj1" fmla="val 1800000"/>
            </a:avLst>
          </a:prstGeom>
          <a:ln w="19050">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曲线连接符 9">
            <a:extLst>
              <a:ext uri="{FF2B5EF4-FFF2-40B4-BE49-F238E27FC236}">
                <a16:creationId xmlns:a16="http://schemas.microsoft.com/office/drawing/2014/main" id="{FF694A42-1B76-9849-946A-1CA5B9DB3BA6}"/>
              </a:ext>
            </a:extLst>
          </p:cNvPr>
          <p:cNvCxnSpPr>
            <a:cxnSpLocks/>
            <a:stCxn id="78" idx="0"/>
            <a:endCxn id="94" idx="0"/>
          </p:cNvCxnSpPr>
          <p:nvPr/>
        </p:nvCxnSpPr>
        <p:spPr>
          <a:xfrm rot="5400000" flipH="1" flipV="1">
            <a:off x="5981911" y="-319371"/>
            <a:ext cx="12700" cy="2765796"/>
          </a:xfrm>
          <a:prstGeom prst="curvedConnector3">
            <a:avLst>
              <a:gd name="adj1" fmla="val 1800000"/>
            </a:avLst>
          </a:prstGeom>
          <a:ln w="19050">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曲线连接符 12">
            <a:extLst>
              <a:ext uri="{FF2B5EF4-FFF2-40B4-BE49-F238E27FC236}">
                <a16:creationId xmlns:a16="http://schemas.microsoft.com/office/drawing/2014/main" id="{455644AA-BF85-054C-99F2-4C4F7D19C997}"/>
              </a:ext>
            </a:extLst>
          </p:cNvPr>
          <p:cNvCxnSpPr>
            <a:stCxn id="55" idx="0"/>
            <a:endCxn id="94" idx="0"/>
          </p:cNvCxnSpPr>
          <p:nvPr/>
        </p:nvCxnSpPr>
        <p:spPr>
          <a:xfrm rot="5400000" flipH="1" flipV="1">
            <a:off x="4599013" y="-1702268"/>
            <a:ext cx="12700" cy="5531591"/>
          </a:xfrm>
          <a:prstGeom prst="curvedConnector3">
            <a:avLst>
              <a:gd name="adj1" fmla="val 3034283"/>
            </a:avLst>
          </a:prstGeom>
          <a:ln w="19050">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57" name="文本框 156"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7983196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5777" y="224042"/>
            <a:ext cx="8199705" cy="409199"/>
          </a:xfrm>
        </p:spPr>
        <p:txBody>
          <a:bodyPr/>
          <a:lstStyle/>
          <a:p>
            <a:r>
              <a:rPr lang="zh-CN" altLang="en-US" dirty="0"/>
              <a:t>基于业务管理四视图，实现多角色、跨团队的业务协作，业务自治</a:t>
            </a:r>
          </a:p>
        </p:txBody>
      </p:sp>
      <p:grpSp>
        <p:nvGrpSpPr>
          <p:cNvPr id="4" name="组合 3">
            <a:extLst>
              <a:ext uri="{FF2B5EF4-FFF2-40B4-BE49-F238E27FC236}">
                <a16:creationId xmlns:a16="http://schemas.microsoft.com/office/drawing/2014/main" id="{57F15B71-267E-6143-955C-F3DC8871AA42}"/>
              </a:ext>
            </a:extLst>
          </p:cNvPr>
          <p:cNvGrpSpPr/>
          <p:nvPr/>
        </p:nvGrpSpPr>
        <p:grpSpPr>
          <a:xfrm>
            <a:off x="386123" y="1497913"/>
            <a:ext cx="2002450" cy="3357466"/>
            <a:chOff x="528947" y="846192"/>
            <a:chExt cx="2002971" cy="3358340"/>
          </a:xfrm>
        </p:grpSpPr>
        <p:sp>
          <p:nvSpPr>
            <p:cNvPr id="5" name="矩形 4">
              <a:extLst>
                <a:ext uri="{FF2B5EF4-FFF2-40B4-BE49-F238E27FC236}">
                  <a16:creationId xmlns:a16="http://schemas.microsoft.com/office/drawing/2014/main" id="{5E0A8DF5-9A6E-6746-9DB8-799A77D0B282}"/>
                </a:ext>
              </a:extLst>
            </p:cNvPr>
            <p:cNvSpPr/>
            <p:nvPr/>
          </p:nvSpPr>
          <p:spPr>
            <a:xfrm>
              <a:off x="528947" y="846192"/>
              <a:ext cx="2002971" cy="3358340"/>
            </a:xfrm>
            <a:prstGeom prst="rect">
              <a:avLst/>
            </a:prstGeom>
            <a:solidFill>
              <a:schemeClr val="accent1"/>
            </a:solidFill>
            <a:ln w="15875">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pPr algn="ctr" defTabSz="685628">
                <a:defRPr/>
              </a:pPr>
              <a:r>
                <a:rPr kumimoji="1" lang="zh-Hans" altLang="en-US" sz="1050" b="1" dirty="0">
                  <a:solidFill>
                    <a:prstClr val="white"/>
                  </a:solidFill>
                  <a:latin typeface="Verdana"/>
                  <a:ea typeface="微软雅黑" panose="020B0503020204020204" pitchFamily="34" charset="-122"/>
                </a:rPr>
                <a:t>业务视图</a:t>
              </a:r>
              <a:endParaRPr kumimoji="1" lang="zh-CN" altLang="en-US" sz="1050" b="1" dirty="0">
                <a:solidFill>
                  <a:prstClr val="white"/>
                </a:solidFill>
                <a:latin typeface="Verdana"/>
                <a:ea typeface="微软雅黑" panose="020B0503020204020204" pitchFamily="34" charset="-122"/>
              </a:endParaRPr>
            </a:p>
          </p:txBody>
        </p:sp>
        <p:grpSp>
          <p:nvGrpSpPr>
            <p:cNvPr id="6" name="组合 5">
              <a:extLst>
                <a:ext uri="{FF2B5EF4-FFF2-40B4-BE49-F238E27FC236}">
                  <a16:creationId xmlns:a16="http://schemas.microsoft.com/office/drawing/2014/main" id="{5BB792DF-AA1C-A848-A2FC-DF338AF0DC27}"/>
                </a:ext>
              </a:extLst>
            </p:cNvPr>
            <p:cNvGrpSpPr/>
            <p:nvPr/>
          </p:nvGrpSpPr>
          <p:grpSpPr>
            <a:xfrm>
              <a:off x="630547" y="1244407"/>
              <a:ext cx="1799771" cy="2870954"/>
              <a:chOff x="630548" y="1244407"/>
              <a:chExt cx="1799771" cy="2870954"/>
            </a:xfrm>
          </p:grpSpPr>
          <p:sp>
            <p:nvSpPr>
              <p:cNvPr id="7" name="圆角矩形 6">
                <a:extLst>
                  <a:ext uri="{FF2B5EF4-FFF2-40B4-BE49-F238E27FC236}">
                    <a16:creationId xmlns:a16="http://schemas.microsoft.com/office/drawing/2014/main" id="{CF64DA73-8E8A-8E48-BE0F-03F2B47C3F3D}"/>
                  </a:ext>
                </a:extLst>
              </p:cNvPr>
              <p:cNvSpPr/>
              <p:nvPr/>
            </p:nvSpPr>
            <p:spPr>
              <a:xfrm>
                <a:off x="630548" y="1751238"/>
                <a:ext cx="522514" cy="272657"/>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组织结构</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8" name="圆角矩形 7">
                <a:extLst>
                  <a:ext uri="{FF2B5EF4-FFF2-40B4-BE49-F238E27FC236}">
                    <a16:creationId xmlns:a16="http://schemas.microsoft.com/office/drawing/2014/main" id="{BDDC3E6D-6382-3A45-A399-57EBB1FCD6BA}"/>
                  </a:ext>
                </a:extLst>
              </p:cNvPr>
              <p:cNvSpPr/>
              <p:nvPr/>
            </p:nvSpPr>
            <p:spPr>
              <a:xfrm>
                <a:off x="1305461" y="1764066"/>
                <a:ext cx="1081315" cy="272657"/>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业务身份</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9" name="圆角矩形 8">
                <a:extLst>
                  <a:ext uri="{FF2B5EF4-FFF2-40B4-BE49-F238E27FC236}">
                    <a16:creationId xmlns:a16="http://schemas.microsoft.com/office/drawing/2014/main" id="{412576C3-5934-8B4E-96D3-302D494D82E7}"/>
                  </a:ext>
                </a:extLst>
              </p:cNvPr>
              <p:cNvSpPr/>
              <p:nvPr/>
            </p:nvSpPr>
            <p:spPr>
              <a:xfrm>
                <a:off x="630548" y="1244407"/>
                <a:ext cx="1756228" cy="272657"/>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客户（市场）</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0" name="圆角矩形 9">
                <a:extLst>
                  <a:ext uri="{FF2B5EF4-FFF2-40B4-BE49-F238E27FC236}">
                    <a16:creationId xmlns:a16="http://schemas.microsoft.com/office/drawing/2014/main" id="{FBEC554C-DD45-FA44-AE78-FAD1F262FACB}"/>
                  </a:ext>
                </a:extLst>
              </p:cNvPr>
              <p:cNvSpPr/>
              <p:nvPr/>
            </p:nvSpPr>
            <p:spPr>
              <a:xfrm>
                <a:off x="1305461" y="3842704"/>
                <a:ext cx="1124858" cy="272657"/>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en-US" altLang="zh-CN" sz="1000" dirty="0">
                    <a:solidFill>
                      <a:prstClr val="black"/>
                    </a:solidFill>
                    <a:latin typeface="Verdana"/>
                    <a:ea typeface="微软雅黑" panose="020B0503020204020204" pitchFamily="34" charset="-122"/>
                  </a:rPr>
                  <a:t>S</a:t>
                </a:r>
                <a:r>
                  <a:rPr kumimoji="1" lang="en-US" altLang="zh-Hans" sz="1000" dirty="0">
                    <a:solidFill>
                      <a:prstClr val="black"/>
                    </a:solidFill>
                    <a:latin typeface="Verdana"/>
                    <a:ea typeface="微软雅黑" panose="020B0503020204020204" pitchFamily="34" charset="-122"/>
                  </a:rPr>
                  <a:t>OP</a:t>
                </a:r>
                <a:endParaRPr kumimoji="1" lang="zh-CN" altLang="en-US" sz="1000" dirty="0">
                  <a:solidFill>
                    <a:prstClr val="black"/>
                  </a:solidFill>
                  <a:latin typeface="Verdana"/>
                  <a:ea typeface="微软雅黑" panose="020B0503020204020204" pitchFamily="34" charset="-122"/>
                </a:endParaRPr>
              </a:p>
            </p:txBody>
          </p:sp>
          <p:cxnSp>
            <p:nvCxnSpPr>
              <p:cNvPr id="11" name="直线箭头连接符 10">
                <a:extLst>
                  <a:ext uri="{FF2B5EF4-FFF2-40B4-BE49-F238E27FC236}">
                    <a16:creationId xmlns:a16="http://schemas.microsoft.com/office/drawing/2014/main" id="{522B5209-78C9-3847-AF1B-D936275B8A94}"/>
                  </a:ext>
                </a:extLst>
              </p:cNvPr>
              <p:cNvCxnSpPr>
                <a:cxnSpLocks/>
              </p:cNvCxnSpPr>
              <p:nvPr/>
            </p:nvCxnSpPr>
            <p:spPr>
              <a:xfrm>
                <a:off x="899063" y="1552707"/>
                <a:ext cx="0" cy="190418"/>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直线箭头连接符 11">
                <a:extLst>
                  <a:ext uri="{FF2B5EF4-FFF2-40B4-BE49-F238E27FC236}">
                    <a16:creationId xmlns:a16="http://schemas.microsoft.com/office/drawing/2014/main" id="{87C4D1C0-2530-474E-8508-AA51EF74AD12}"/>
                  </a:ext>
                </a:extLst>
              </p:cNvPr>
              <p:cNvCxnSpPr>
                <a:cxnSpLocks/>
              </p:cNvCxnSpPr>
              <p:nvPr/>
            </p:nvCxnSpPr>
            <p:spPr>
              <a:xfrm>
                <a:off x="1846119" y="1552707"/>
                <a:ext cx="0" cy="190418"/>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圆角矩形 12">
                <a:extLst>
                  <a:ext uri="{FF2B5EF4-FFF2-40B4-BE49-F238E27FC236}">
                    <a16:creationId xmlns:a16="http://schemas.microsoft.com/office/drawing/2014/main" id="{6C506920-BCEF-3641-A0BE-D20718A5443C}"/>
                  </a:ext>
                </a:extLst>
              </p:cNvPr>
              <p:cNvSpPr/>
              <p:nvPr/>
            </p:nvSpPr>
            <p:spPr>
              <a:xfrm>
                <a:off x="1305461" y="2283725"/>
                <a:ext cx="1081315" cy="272657"/>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商业能力</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cxnSp>
            <p:nvCxnSpPr>
              <p:cNvPr id="14" name="直线箭头连接符 13">
                <a:extLst>
                  <a:ext uri="{FF2B5EF4-FFF2-40B4-BE49-F238E27FC236}">
                    <a16:creationId xmlns:a16="http://schemas.microsoft.com/office/drawing/2014/main" id="{BA0B6F8A-F1CC-224F-B4B6-FB5B0E362BBD}"/>
                  </a:ext>
                </a:extLst>
              </p:cNvPr>
              <p:cNvCxnSpPr>
                <a:cxnSpLocks/>
                <a:stCxn id="8" idx="2"/>
                <a:endCxn id="13" idx="0"/>
              </p:cNvCxnSpPr>
              <p:nvPr/>
            </p:nvCxnSpPr>
            <p:spPr>
              <a:xfrm>
                <a:off x="1846119" y="2036723"/>
                <a:ext cx="0" cy="247002"/>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圆角矩形 14">
                <a:extLst>
                  <a:ext uri="{FF2B5EF4-FFF2-40B4-BE49-F238E27FC236}">
                    <a16:creationId xmlns:a16="http://schemas.microsoft.com/office/drawing/2014/main" id="{8C0E9A95-1DD7-5841-848F-C96A6B7767B7}"/>
                  </a:ext>
                </a:extLst>
              </p:cNvPr>
              <p:cNvSpPr/>
              <p:nvPr/>
            </p:nvSpPr>
            <p:spPr>
              <a:xfrm>
                <a:off x="1305461" y="2803384"/>
                <a:ext cx="1124858" cy="272657"/>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业务流程</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cxnSp>
            <p:nvCxnSpPr>
              <p:cNvPr id="16" name="直线箭头连接符 15">
                <a:extLst>
                  <a:ext uri="{FF2B5EF4-FFF2-40B4-BE49-F238E27FC236}">
                    <a16:creationId xmlns:a16="http://schemas.microsoft.com/office/drawing/2014/main" id="{650FA2F9-65BE-7641-8E95-91BC1CA750EE}"/>
                  </a:ext>
                </a:extLst>
              </p:cNvPr>
              <p:cNvCxnSpPr>
                <a:cxnSpLocks/>
                <a:endCxn id="15" idx="0"/>
              </p:cNvCxnSpPr>
              <p:nvPr/>
            </p:nvCxnSpPr>
            <p:spPr>
              <a:xfrm>
                <a:off x="1867890" y="2510149"/>
                <a:ext cx="0" cy="293235"/>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圆角矩形 16">
                <a:extLst>
                  <a:ext uri="{FF2B5EF4-FFF2-40B4-BE49-F238E27FC236}">
                    <a16:creationId xmlns:a16="http://schemas.microsoft.com/office/drawing/2014/main" id="{A933103E-9F9A-9D49-B9C8-2DB1567FE8EB}"/>
                  </a:ext>
                </a:extLst>
              </p:cNvPr>
              <p:cNvSpPr/>
              <p:nvPr/>
            </p:nvSpPr>
            <p:spPr>
              <a:xfrm>
                <a:off x="1305461" y="3323043"/>
                <a:ext cx="511629" cy="272657"/>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业务活动</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8" name="圆角矩形 17">
                <a:extLst>
                  <a:ext uri="{FF2B5EF4-FFF2-40B4-BE49-F238E27FC236}">
                    <a16:creationId xmlns:a16="http://schemas.microsoft.com/office/drawing/2014/main" id="{3F270F08-6620-9946-8484-089891EAAFAD}"/>
                  </a:ext>
                </a:extLst>
              </p:cNvPr>
              <p:cNvSpPr/>
              <p:nvPr/>
            </p:nvSpPr>
            <p:spPr>
              <a:xfrm>
                <a:off x="1918690" y="3323043"/>
                <a:ext cx="511629" cy="272657"/>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en-US" altLang="zh-Hans" sz="900" dirty="0">
                    <a:solidFill>
                      <a:prstClr val="black"/>
                    </a:solidFill>
                    <a:latin typeface="微软雅黑" panose="020B0503020204020204" pitchFamily="34" charset="-122"/>
                    <a:ea typeface="微软雅黑" panose="020B0503020204020204" pitchFamily="34" charset="-122"/>
                  </a:rPr>
                  <a:t>KCP</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cxnSp>
            <p:nvCxnSpPr>
              <p:cNvPr id="19" name="直线箭头连接符 18">
                <a:extLst>
                  <a:ext uri="{FF2B5EF4-FFF2-40B4-BE49-F238E27FC236}">
                    <a16:creationId xmlns:a16="http://schemas.microsoft.com/office/drawing/2014/main" id="{70A79933-145F-1849-9CD0-AA50133DDFF5}"/>
                  </a:ext>
                </a:extLst>
              </p:cNvPr>
              <p:cNvCxnSpPr/>
              <p:nvPr/>
            </p:nvCxnSpPr>
            <p:spPr>
              <a:xfrm>
                <a:off x="1559462" y="3073822"/>
                <a:ext cx="0" cy="264892"/>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直线箭头连接符 19">
                <a:extLst>
                  <a:ext uri="{FF2B5EF4-FFF2-40B4-BE49-F238E27FC236}">
                    <a16:creationId xmlns:a16="http://schemas.microsoft.com/office/drawing/2014/main" id="{F4761BA3-B488-5B46-B36A-A4C891685792}"/>
                  </a:ext>
                </a:extLst>
              </p:cNvPr>
              <p:cNvCxnSpPr>
                <a:cxnSpLocks/>
                <a:endCxn id="18" idx="0"/>
              </p:cNvCxnSpPr>
              <p:nvPr/>
            </p:nvCxnSpPr>
            <p:spPr>
              <a:xfrm>
                <a:off x="2174505" y="3073822"/>
                <a:ext cx="0" cy="249221"/>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直线箭头连接符 20">
                <a:extLst>
                  <a:ext uri="{FF2B5EF4-FFF2-40B4-BE49-F238E27FC236}">
                    <a16:creationId xmlns:a16="http://schemas.microsoft.com/office/drawing/2014/main" id="{8C4CC396-54DE-8645-AA41-8FD7B563364F}"/>
                  </a:ext>
                </a:extLst>
              </p:cNvPr>
              <p:cNvCxnSpPr>
                <a:stCxn id="17" idx="2"/>
              </p:cNvCxnSpPr>
              <p:nvPr/>
            </p:nvCxnSpPr>
            <p:spPr>
              <a:xfrm flipH="1">
                <a:off x="1559462" y="3595700"/>
                <a:ext cx="1814" cy="231333"/>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直线箭头连接符 21">
                <a:extLst>
                  <a:ext uri="{FF2B5EF4-FFF2-40B4-BE49-F238E27FC236}">
                    <a16:creationId xmlns:a16="http://schemas.microsoft.com/office/drawing/2014/main" id="{0D24583E-A01D-7840-979F-FEF9F09B69E4}"/>
                  </a:ext>
                </a:extLst>
              </p:cNvPr>
              <p:cNvCxnSpPr>
                <a:stCxn id="18" idx="2"/>
              </p:cNvCxnSpPr>
              <p:nvPr/>
            </p:nvCxnSpPr>
            <p:spPr>
              <a:xfrm>
                <a:off x="2174505" y="3595700"/>
                <a:ext cx="0" cy="247004"/>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圆角矩形 22">
                <a:extLst>
                  <a:ext uri="{FF2B5EF4-FFF2-40B4-BE49-F238E27FC236}">
                    <a16:creationId xmlns:a16="http://schemas.microsoft.com/office/drawing/2014/main" id="{565D411A-EF68-1743-BCCF-6F13B86AC624}"/>
                  </a:ext>
                </a:extLst>
              </p:cNvPr>
              <p:cNvSpPr/>
              <p:nvPr/>
            </p:nvSpPr>
            <p:spPr>
              <a:xfrm>
                <a:off x="630550" y="2210767"/>
                <a:ext cx="522514" cy="1904593"/>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角色</a:t>
                </a:r>
                <a:endParaRPr kumimoji="1" lang="en-US" altLang="zh-Hans" sz="900" dirty="0">
                  <a:solidFill>
                    <a:prstClr val="black"/>
                  </a:solidFill>
                  <a:latin typeface="微软雅黑" panose="020B0503020204020204" pitchFamily="34" charset="-122"/>
                  <a:ea typeface="微软雅黑" panose="020B0503020204020204" pitchFamily="34" charset="-122"/>
                </a:endParaRPr>
              </a:p>
              <a:p>
                <a:pPr algn="ctr" defTabSz="685628">
                  <a:defRPr/>
                </a:pPr>
                <a:endParaRPr kumimoji="1" lang="en-US" altLang="zh-CN" sz="900" dirty="0">
                  <a:solidFill>
                    <a:prstClr val="black"/>
                  </a:solidFill>
                  <a:latin typeface="微软雅黑" panose="020B0503020204020204" pitchFamily="34" charset="-122"/>
                  <a:ea typeface="微软雅黑" panose="020B0503020204020204" pitchFamily="34" charset="-122"/>
                </a:endParaRPr>
              </a:p>
              <a:p>
                <a:pPr algn="ctr" defTabSz="685628">
                  <a:defRPr/>
                </a:pPr>
                <a:r>
                  <a:rPr kumimoji="1" lang="en-US" altLang="zh-Hans" sz="900" dirty="0">
                    <a:solidFill>
                      <a:prstClr val="black"/>
                    </a:solidFill>
                    <a:latin typeface="微软雅黑" panose="020B0503020204020204" pitchFamily="34" charset="-122"/>
                    <a:ea typeface="微软雅黑" panose="020B0503020204020204" pitchFamily="34" charset="-122"/>
                  </a:rPr>
                  <a:t>&amp;</a:t>
                </a:r>
              </a:p>
              <a:p>
                <a:pPr algn="ctr" defTabSz="685628">
                  <a:defRPr/>
                </a:pPr>
                <a:endParaRPr kumimoji="1" lang="en-US" altLang="zh-Hans" sz="900" dirty="0">
                  <a:solidFill>
                    <a:prstClr val="black"/>
                  </a:solidFill>
                  <a:latin typeface="微软雅黑" panose="020B0503020204020204" pitchFamily="34" charset="-122"/>
                  <a:ea typeface="微软雅黑" panose="020B0503020204020204" pitchFamily="34" charset="-122"/>
                </a:endParaRPr>
              </a:p>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职责</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cxnSp>
            <p:nvCxnSpPr>
              <p:cNvPr id="24" name="直线箭头连接符 23">
                <a:extLst>
                  <a:ext uri="{FF2B5EF4-FFF2-40B4-BE49-F238E27FC236}">
                    <a16:creationId xmlns:a16="http://schemas.microsoft.com/office/drawing/2014/main" id="{D08CC8A4-3696-1B4F-954F-23256E0F228C}"/>
                  </a:ext>
                </a:extLst>
              </p:cNvPr>
              <p:cNvCxnSpPr>
                <a:stCxn id="7" idx="2"/>
                <a:endCxn id="23" idx="0"/>
              </p:cNvCxnSpPr>
              <p:nvPr/>
            </p:nvCxnSpPr>
            <p:spPr>
              <a:xfrm>
                <a:off x="891805" y="2023895"/>
                <a:ext cx="2" cy="186872"/>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25" name="组合 24">
            <a:extLst>
              <a:ext uri="{FF2B5EF4-FFF2-40B4-BE49-F238E27FC236}">
                <a16:creationId xmlns:a16="http://schemas.microsoft.com/office/drawing/2014/main" id="{89B2FDA2-0268-004C-902E-9E480B457FB8}"/>
              </a:ext>
            </a:extLst>
          </p:cNvPr>
          <p:cNvGrpSpPr/>
          <p:nvPr/>
        </p:nvGrpSpPr>
        <p:grpSpPr>
          <a:xfrm>
            <a:off x="4689446" y="1497913"/>
            <a:ext cx="2002450" cy="3357466"/>
            <a:chOff x="5101516" y="846192"/>
            <a:chExt cx="2002971" cy="3358340"/>
          </a:xfrm>
        </p:grpSpPr>
        <p:sp>
          <p:nvSpPr>
            <p:cNvPr id="26" name="矩形 25">
              <a:extLst>
                <a:ext uri="{FF2B5EF4-FFF2-40B4-BE49-F238E27FC236}">
                  <a16:creationId xmlns:a16="http://schemas.microsoft.com/office/drawing/2014/main" id="{B41AF31A-2A4A-2A49-9E80-78457F511ADD}"/>
                </a:ext>
              </a:extLst>
            </p:cNvPr>
            <p:cNvSpPr/>
            <p:nvPr/>
          </p:nvSpPr>
          <p:spPr>
            <a:xfrm>
              <a:off x="5101516" y="846192"/>
              <a:ext cx="2002971" cy="3358340"/>
            </a:xfrm>
            <a:prstGeom prst="rect">
              <a:avLst/>
            </a:prstGeom>
            <a:solidFill>
              <a:schemeClr val="tx2">
                <a:lumMod val="60000"/>
                <a:lumOff val="40000"/>
              </a:schemeClr>
            </a:solidFill>
            <a:ln w="15875">
              <a:solidFill>
                <a:schemeClr val="accent5"/>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pPr algn="ctr" defTabSz="685628">
                <a:defRPr/>
              </a:pPr>
              <a:r>
                <a:rPr kumimoji="1" lang="zh-Hans" altLang="en-US" sz="1050" b="1" dirty="0">
                  <a:solidFill>
                    <a:prstClr val="white"/>
                  </a:solidFill>
                  <a:latin typeface="Verdana"/>
                  <a:ea typeface="微软雅黑" panose="020B0503020204020204" pitchFamily="34" charset="-122"/>
                </a:rPr>
                <a:t>应用视图</a:t>
              </a:r>
              <a:endParaRPr kumimoji="1" lang="zh-CN" altLang="en-US" sz="1050" b="1" dirty="0">
                <a:solidFill>
                  <a:prstClr val="white"/>
                </a:solidFill>
                <a:latin typeface="Verdana"/>
                <a:ea typeface="微软雅黑" panose="020B0503020204020204" pitchFamily="34" charset="-122"/>
              </a:endParaRPr>
            </a:p>
          </p:txBody>
        </p:sp>
        <p:sp>
          <p:nvSpPr>
            <p:cNvPr id="27" name="圆角矩形 26">
              <a:extLst>
                <a:ext uri="{FF2B5EF4-FFF2-40B4-BE49-F238E27FC236}">
                  <a16:creationId xmlns:a16="http://schemas.microsoft.com/office/drawing/2014/main" id="{D0369F30-D171-404C-9BFD-0FD8094CB9B9}"/>
                </a:ext>
              </a:extLst>
            </p:cNvPr>
            <p:cNvSpPr/>
            <p:nvPr/>
          </p:nvSpPr>
          <p:spPr>
            <a:xfrm>
              <a:off x="5268230" y="2224248"/>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应用</a:t>
              </a:r>
              <a:r>
                <a:rPr kumimoji="1" lang="zh-CN" altLang="en-US" sz="900" dirty="0">
                  <a:solidFill>
                    <a:prstClr val="black"/>
                  </a:solidFill>
                  <a:latin typeface="微软雅黑" panose="020B0503020204020204" pitchFamily="34" charset="-122"/>
                  <a:ea typeface="微软雅黑" panose="020B0503020204020204" pitchFamily="34" charset="-122"/>
                </a:rPr>
                <a:t>集群管理</a:t>
              </a:r>
            </a:p>
          </p:txBody>
        </p:sp>
        <p:sp>
          <p:nvSpPr>
            <p:cNvPr id="28" name="圆角矩形 27">
              <a:extLst>
                <a:ext uri="{FF2B5EF4-FFF2-40B4-BE49-F238E27FC236}">
                  <a16:creationId xmlns:a16="http://schemas.microsoft.com/office/drawing/2014/main" id="{E34D1569-2975-0049-BF39-CB22D1A6E21C}"/>
                </a:ext>
              </a:extLst>
            </p:cNvPr>
            <p:cNvSpPr/>
            <p:nvPr/>
          </p:nvSpPr>
          <p:spPr>
            <a:xfrm>
              <a:off x="5268230" y="1240320"/>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CN" altLang="en-US" sz="900" dirty="0">
                  <a:solidFill>
                    <a:prstClr val="black"/>
                  </a:solidFill>
                  <a:latin typeface="微软雅黑" panose="020B0503020204020204" pitchFamily="34" charset="-122"/>
                  <a:ea typeface="微软雅黑" panose="020B0503020204020204" pitchFamily="34" charset="-122"/>
                </a:rPr>
                <a:t>应用站点管理</a:t>
              </a:r>
            </a:p>
          </p:txBody>
        </p:sp>
        <p:sp>
          <p:nvSpPr>
            <p:cNvPr id="29" name="圆角矩形 28">
              <a:extLst>
                <a:ext uri="{FF2B5EF4-FFF2-40B4-BE49-F238E27FC236}">
                  <a16:creationId xmlns:a16="http://schemas.microsoft.com/office/drawing/2014/main" id="{E9857F9B-3E72-A840-B05A-B83C56A1A142}"/>
                </a:ext>
              </a:extLst>
            </p:cNvPr>
            <p:cNvSpPr/>
            <p:nvPr/>
          </p:nvSpPr>
          <p:spPr>
            <a:xfrm>
              <a:off x="5268230" y="1732284"/>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应用配置管理</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30" name="圆角矩形 29">
              <a:extLst>
                <a:ext uri="{FF2B5EF4-FFF2-40B4-BE49-F238E27FC236}">
                  <a16:creationId xmlns:a16="http://schemas.microsoft.com/office/drawing/2014/main" id="{2EA8A0EB-C409-AB42-8BA2-46B216B8786A}"/>
                </a:ext>
              </a:extLst>
            </p:cNvPr>
            <p:cNvSpPr/>
            <p:nvPr/>
          </p:nvSpPr>
          <p:spPr>
            <a:xfrm>
              <a:off x="5278934" y="2716212"/>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应用</a:t>
              </a:r>
              <a:r>
                <a:rPr kumimoji="1" lang="zh-CN" altLang="en-US" sz="900" dirty="0">
                  <a:solidFill>
                    <a:prstClr val="black"/>
                  </a:solidFill>
                  <a:latin typeface="微软雅黑" panose="020B0503020204020204" pitchFamily="34" charset="-122"/>
                  <a:ea typeface="微软雅黑" panose="020B0503020204020204" pitchFamily="34" charset="-122"/>
                </a:rPr>
                <a:t>发布管理</a:t>
              </a:r>
            </a:p>
          </p:txBody>
        </p:sp>
        <p:sp>
          <p:nvSpPr>
            <p:cNvPr id="31" name="圆角矩形 30">
              <a:extLst>
                <a:ext uri="{FF2B5EF4-FFF2-40B4-BE49-F238E27FC236}">
                  <a16:creationId xmlns:a16="http://schemas.microsoft.com/office/drawing/2014/main" id="{01EC2C0E-22DD-7B41-AE2B-1B11A76F39E6}"/>
                </a:ext>
              </a:extLst>
            </p:cNvPr>
            <p:cNvSpPr/>
            <p:nvPr/>
          </p:nvSpPr>
          <p:spPr>
            <a:xfrm>
              <a:off x="5268230" y="3208176"/>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应用</a:t>
              </a:r>
              <a:r>
                <a:rPr kumimoji="1" lang="zh-CN" altLang="en-US" sz="900" dirty="0">
                  <a:solidFill>
                    <a:prstClr val="black"/>
                  </a:solidFill>
                  <a:latin typeface="微软雅黑" panose="020B0503020204020204" pitchFamily="34" charset="-122"/>
                  <a:ea typeface="微软雅黑" panose="020B0503020204020204" pitchFamily="34" charset="-122"/>
                </a:rPr>
                <a:t>容灾管理</a:t>
              </a:r>
            </a:p>
          </p:txBody>
        </p:sp>
        <p:sp>
          <p:nvSpPr>
            <p:cNvPr id="32" name="圆角矩形 31">
              <a:extLst>
                <a:ext uri="{FF2B5EF4-FFF2-40B4-BE49-F238E27FC236}">
                  <a16:creationId xmlns:a16="http://schemas.microsoft.com/office/drawing/2014/main" id="{7C9C03FB-1352-3D45-9DC6-7F9B1318B17C}"/>
                </a:ext>
              </a:extLst>
            </p:cNvPr>
            <p:cNvSpPr/>
            <p:nvPr/>
          </p:nvSpPr>
          <p:spPr>
            <a:xfrm>
              <a:off x="5268230" y="3700139"/>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业务路由管理</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BA82B876-E365-4746-AC9F-62850A03CF63}"/>
              </a:ext>
            </a:extLst>
          </p:cNvPr>
          <p:cNvGrpSpPr/>
          <p:nvPr/>
        </p:nvGrpSpPr>
        <p:grpSpPr>
          <a:xfrm>
            <a:off x="6841107" y="1497913"/>
            <a:ext cx="2002450" cy="3357466"/>
            <a:chOff x="6883063" y="983756"/>
            <a:chExt cx="2002971" cy="3358340"/>
          </a:xfrm>
        </p:grpSpPr>
        <p:sp>
          <p:nvSpPr>
            <p:cNvPr id="34" name="矩形 33">
              <a:extLst>
                <a:ext uri="{FF2B5EF4-FFF2-40B4-BE49-F238E27FC236}">
                  <a16:creationId xmlns:a16="http://schemas.microsoft.com/office/drawing/2014/main" id="{80605981-633F-2B47-8C20-55B3A2C57D4A}"/>
                </a:ext>
              </a:extLst>
            </p:cNvPr>
            <p:cNvSpPr/>
            <p:nvPr/>
          </p:nvSpPr>
          <p:spPr>
            <a:xfrm>
              <a:off x="6883063" y="983756"/>
              <a:ext cx="2002971" cy="3358340"/>
            </a:xfrm>
            <a:prstGeom prst="rect">
              <a:avLst/>
            </a:prstGeom>
            <a:solidFill>
              <a:schemeClr val="accent3">
                <a:lumMod val="50000"/>
              </a:schemeClr>
            </a:solidFill>
            <a:ln w="15875">
              <a:solidFill>
                <a:schemeClr val="accent5"/>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pPr algn="ctr" defTabSz="685628">
                <a:defRPr/>
              </a:pPr>
              <a:r>
                <a:rPr kumimoji="1" lang="zh-CN" altLang="en-US" sz="1050" b="1" dirty="0">
                  <a:solidFill>
                    <a:prstClr val="white"/>
                  </a:solidFill>
                  <a:latin typeface="Verdana"/>
                  <a:ea typeface="微软雅黑" panose="020B0503020204020204" pitchFamily="34" charset="-122"/>
                </a:rPr>
                <a:t>运维</a:t>
              </a:r>
              <a:r>
                <a:rPr kumimoji="1" lang="zh-Hans" altLang="en-US" sz="1050" b="1" dirty="0">
                  <a:solidFill>
                    <a:prstClr val="white"/>
                  </a:solidFill>
                  <a:latin typeface="Verdana"/>
                  <a:ea typeface="微软雅黑" panose="020B0503020204020204" pitchFamily="34" charset="-122"/>
                </a:rPr>
                <a:t>视图</a:t>
              </a:r>
              <a:endParaRPr kumimoji="1" lang="zh-CN" altLang="en-US" sz="1050" b="1" dirty="0">
                <a:solidFill>
                  <a:prstClr val="white"/>
                </a:solidFill>
                <a:latin typeface="Verdana"/>
                <a:ea typeface="微软雅黑" panose="020B0503020204020204" pitchFamily="34" charset="-122"/>
              </a:endParaRPr>
            </a:p>
          </p:txBody>
        </p:sp>
        <p:sp>
          <p:nvSpPr>
            <p:cNvPr id="35" name="圆角矩形 34">
              <a:extLst>
                <a:ext uri="{FF2B5EF4-FFF2-40B4-BE49-F238E27FC236}">
                  <a16:creationId xmlns:a16="http://schemas.microsoft.com/office/drawing/2014/main" id="{94F9EAC2-09D0-B541-A10F-A31975C750E5}"/>
                </a:ext>
              </a:extLst>
            </p:cNvPr>
            <p:cNvSpPr/>
            <p:nvPr/>
          </p:nvSpPr>
          <p:spPr>
            <a:xfrm>
              <a:off x="7049777" y="2361812"/>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业务运维监控</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36" name="圆角矩形 35">
              <a:extLst>
                <a:ext uri="{FF2B5EF4-FFF2-40B4-BE49-F238E27FC236}">
                  <a16:creationId xmlns:a16="http://schemas.microsoft.com/office/drawing/2014/main" id="{E57A79B3-FC0E-9B4C-B4E0-EC433F2EB72B}"/>
                </a:ext>
              </a:extLst>
            </p:cNvPr>
            <p:cNvSpPr/>
            <p:nvPr/>
          </p:nvSpPr>
          <p:spPr>
            <a:xfrm>
              <a:off x="7049777" y="1377884"/>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业务</a:t>
              </a:r>
              <a:r>
                <a:rPr kumimoji="1" lang="en-US" altLang="zh-Hans" sz="900" dirty="0">
                  <a:solidFill>
                    <a:prstClr val="black"/>
                  </a:solidFill>
                  <a:latin typeface="微软雅黑" panose="020B0503020204020204" pitchFamily="34" charset="-122"/>
                  <a:ea typeface="微软雅黑" panose="020B0503020204020204" pitchFamily="34" charset="-122"/>
                </a:rPr>
                <a:t>SLA</a:t>
              </a:r>
              <a:r>
                <a:rPr kumimoji="1" lang="zh-Hans" altLang="en-US" sz="900" dirty="0">
                  <a:solidFill>
                    <a:prstClr val="black"/>
                  </a:solidFill>
                  <a:latin typeface="微软雅黑" panose="020B0503020204020204" pitchFamily="34" charset="-122"/>
                  <a:ea typeface="微软雅黑" panose="020B0503020204020204" pitchFamily="34" charset="-122"/>
                </a:rPr>
                <a:t>管理</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37" name="圆角矩形 36">
              <a:extLst>
                <a:ext uri="{FF2B5EF4-FFF2-40B4-BE49-F238E27FC236}">
                  <a16:creationId xmlns:a16="http://schemas.microsoft.com/office/drawing/2014/main" id="{0CB03A04-FA80-B746-9442-73521FCABA72}"/>
                </a:ext>
              </a:extLst>
            </p:cNvPr>
            <p:cNvSpPr/>
            <p:nvPr/>
          </p:nvSpPr>
          <p:spPr>
            <a:xfrm>
              <a:off x="7049777" y="1869848"/>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i="1" dirty="0">
                  <a:solidFill>
                    <a:prstClr val="black"/>
                  </a:solidFill>
                  <a:latin typeface="微软雅黑" panose="020B0503020204020204" pitchFamily="34" charset="-122"/>
                  <a:ea typeface="微软雅黑" panose="020B0503020204020204" pitchFamily="34" charset="-122"/>
                </a:rPr>
                <a:t>业务效能管理</a:t>
              </a:r>
              <a:endParaRPr kumimoji="1" lang="zh-CN" altLang="en-US" sz="900" i="1" dirty="0">
                <a:solidFill>
                  <a:prstClr val="black"/>
                </a:solidFill>
                <a:latin typeface="微软雅黑" panose="020B0503020204020204" pitchFamily="34" charset="-122"/>
                <a:ea typeface="微软雅黑" panose="020B0503020204020204" pitchFamily="34" charset="-122"/>
              </a:endParaRPr>
            </a:p>
          </p:txBody>
        </p:sp>
        <p:sp>
          <p:nvSpPr>
            <p:cNvPr id="38" name="圆角矩形 37">
              <a:extLst>
                <a:ext uri="{FF2B5EF4-FFF2-40B4-BE49-F238E27FC236}">
                  <a16:creationId xmlns:a16="http://schemas.microsoft.com/office/drawing/2014/main" id="{6E857A1A-F257-494E-B9C2-B2D2CB2CB52B}"/>
                </a:ext>
              </a:extLst>
            </p:cNvPr>
            <p:cNvSpPr/>
            <p:nvPr/>
          </p:nvSpPr>
          <p:spPr>
            <a:xfrm>
              <a:off x="7060481" y="2853776"/>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i="1" dirty="0">
                  <a:solidFill>
                    <a:prstClr val="black"/>
                  </a:solidFill>
                  <a:latin typeface="微软雅黑" panose="020B0503020204020204" pitchFamily="34" charset="-122"/>
                  <a:ea typeface="微软雅黑" panose="020B0503020204020204" pitchFamily="34" charset="-122"/>
                </a:rPr>
                <a:t>客服问题</a:t>
              </a:r>
              <a:r>
                <a:rPr kumimoji="1" lang="en-US" altLang="zh-Hans" sz="900" i="1" dirty="0">
                  <a:solidFill>
                    <a:prstClr val="black"/>
                  </a:solidFill>
                  <a:latin typeface="微软雅黑" panose="020B0503020204020204" pitchFamily="34" charset="-122"/>
                  <a:ea typeface="微软雅黑" panose="020B0503020204020204" pitchFamily="34" charset="-122"/>
                </a:rPr>
                <a:t>/</a:t>
              </a:r>
              <a:r>
                <a:rPr kumimoji="1" lang="zh-Hans" altLang="en-US" sz="900" i="1" dirty="0">
                  <a:solidFill>
                    <a:prstClr val="black"/>
                  </a:solidFill>
                  <a:latin typeface="微软雅黑" panose="020B0503020204020204" pitchFamily="34" charset="-122"/>
                  <a:ea typeface="微软雅黑" panose="020B0503020204020204" pitchFamily="34" charset="-122"/>
                </a:rPr>
                <a:t>故障诊断</a:t>
              </a:r>
              <a:endParaRPr kumimoji="1" lang="zh-CN" altLang="en-US" sz="900" i="1" dirty="0">
                <a:solidFill>
                  <a:prstClr val="black"/>
                </a:solidFill>
                <a:latin typeface="微软雅黑" panose="020B0503020204020204" pitchFamily="34" charset="-122"/>
                <a:ea typeface="微软雅黑" panose="020B0503020204020204" pitchFamily="34" charset="-122"/>
              </a:endParaRPr>
            </a:p>
          </p:txBody>
        </p:sp>
        <p:sp>
          <p:nvSpPr>
            <p:cNvPr id="39" name="圆角矩形 38">
              <a:extLst>
                <a:ext uri="{FF2B5EF4-FFF2-40B4-BE49-F238E27FC236}">
                  <a16:creationId xmlns:a16="http://schemas.microsoft.com/office/drawing/2014/main" id="{3D8CE88A-1E82-314A-A891-5CF1543235BB}"/>
                </a:ext>
              </a:extLst>
            </p:cNvPr>
            <p:cNvSpPr/>
            <p:nvPr/>
          </p:nvSpPr>
          <p:spPr>
            <a:xfrm>
              <a:off x="7049777" y="3345740"/>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i="1" dirty="0">
                  <a:solidFill>
                    <a:prstClr val="black"/>
                  </a:solidFill>
                  <a:latin typeface="微软雅黑" panose="020B0503020204020204" pitchFamily="34" charset="-122"/>
                  <a:ea typeface="微软雅黑" panose="020B0503020204020204" pitchFamily="34" charset="-122"/>
                </a:rPr>
                <a:t>全链路压测监控</a:t>
              </a:r>
              <a:endParaRPr kumimoji="1" lang="zh-CN" altLang="en-US" sz="900" i="1" dirty="0">
                <a:solidFill>
                  <a:prstClr val="black"/>
                </a:solidFill>
                <a:latin typeface="微软雅黑" panose="020B0503020204020204" pitchFamily="34" charset="-122"/>
                <a:ea typeface="微软雅黑" panose="020B0503020204020204" pitchFamily="34" charset="-122"/>
              </a:endParaRPr>
            </a:p>
          </p:txBody>
        </p:sp>
        <p:sp>
          <p:nvSpPr>
            <p:cNvPr id="40" name="圆角矩形 39">
              <a:extLst>
                <a:ext uri="{FF2B5EF4-FFF2-40B4-BE49-F238E27FC236}">
                  <a16:creationId xmlns:a16="http://schemas.microsoft.com/office/drawing/2014/main" id="{7953C132-EC61-F64D-AB23-FCFC08F4EFE7}"/>
                </a:ext>
              </a:extLst>
            </p:cNvPr>
            <p:cNvSpPr/>
            <p:nvPr/>
          </p:nvSpPr>
          <p:spPr>
            <a:xfrm>
              <a:off x="7049777" y="3837703"/>
              <a:ext cx="1648134" cy="402195"/>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自动回归监控</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EACBF802-29A5-7648-B39F-445A04CD178F}"/>
              </a:ext>
            </a:extLst>
          </p:cNvPr>
          <p:cNvGrpSpPr/>
          <p:nvPr/>
        </p:nvGrpSpPr>
        <p:grpSpPr>
          <a:xfrm>
            <a:off x="2537784" y="1497913"/>
            <a:ext cx="2002450" cy="3357466"/>
            <a:chOff x="2578620" y="983756"/>
            <a:chExt cx="2002971" cy="3358340"/>
          </a:xfrm>
        </p:grpSpPr>
        <p:sp>
          <p:nvSpPr>
            <p:cNvPr id="42" name="矩形 41">
              <a:extLst>
                <a:ext uri="{FF2B5EF4-FFF2-40B4-BE49-F238E27FC236}">
                  <a16:creationId xmlns:a16="http://schemas.microsoft.com/office/drawing/2014/main" id="{1D618BA0-6723-8F4C-80F4-67E9BA3317E6}"/>
                </a:ext>
              </a:extLst>
            </p:cNvPr>
            <p:cNvSpPr/>
            <p:nvPr/>
          </p:nvSpPr>
          <p:spPr>
            <a:xfrm>
              <a:off x="2578620" y="983756"/>
              <a:ext cx="2002971" cy="3358340"/>
            </a:xfrm>
            <a:prstGeom prst="rect">
              <a:avLst/>
            </a:prstGeom>
            <a:solidFill>
              <a:srgbClr val="00B0F0"/>
            </a:solidFill>
            <a:ln w="15875">
              <a:solidFill>
                <a:schemeClr val="accent5"/>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pPr algn="ctr" defTabSz="685628">
                <a:defRPr/>
              </a:pPr>
              <a:r>
                <a:rPr kumimoji="1" lang="zh-Hans" altLang="en-US" sz="1050" b="1" dirty="0">
                  <a:solidFill>
                    <a:prstClr val="white"/>
                  </a:solidFill>
                  <a:latin typeface="Verdana"/>
                  <a:ea typeface="微软雅黑" panose="020B0503020204020204" pitchFamily="34" charset="-122"/>
                </a:rPr>
                <a:t>数据视图</a:t>
              </a:r>
              <a:endParaRPr kumimoji="1" lang="zh-CN" altLang="en-US" sz="1050" b="1" dirty="0">
                <a:solidFill>
                  <a:prstClr val="white"/>
                </a:solidFill>
                <a:latin typeface="Verdana"/>
                <a:ea typeface="微软雅黑" panose="020B0503020204020204" pitchFamily="34" charset="-122"/>
              </a:endParaRPr>
            </a:p>
          </p:txBody>
        </p:sp>
        <p:sp>
          <p:nvSpPr>
            <p:cNvPr id="43" name="圆角矩形 42">
              <a:extLst>
                <a:ext uri="{FF2B5EF4-FFF2-40B4-BE49-F238E27FC236}">
                  <a16:creationId xmlns:a16="http://schemas.microsoft.com/office/drawing/2014/main" id="{906CE18F-48D9-794F-8A5E-5FE976B5F308}"/>
                </a:ext>
              </a:extLst>
            </p:cNvPr>
            <p:cNvSpPr/>
            <p:nvPr/>
          </p:nvSpPr>
          <p:spPr>
            <a:xfrm>
              <a:off x="2734167" y="3931321"/>
              <a:ext cx="1648134" cy="321603"/>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数据模型管理</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44" name="圆角矩形 43">
              <a:extLst>
                <a:ext uri="{FF2B5EF4-FFF2-40B4-BE49-F238E27FC236}">
                  <a16:creationId xmlns:a16="http://schemas.microsoft.com/office/drawing/2014/main" id="{997B630F-FB21-4E4D-B08F-576280913BCC}"/>
                </a:ext>
              </a:extLst>
            </p:cNvPr>
            <p:cNvSpPr/>
            <p:nvPr/>
          </p:nvSpPr>
          <p:spPr>
            <a:xfrm>
              <a:off x="2736312" y="3500659"/>
              <a:ext cx="1648134" cy="321603"/>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数据调和</a:t>
              </a:r>
              <a:r>
                <a:rPr kumimoji="1" lang="en-US" altLang="zh-Hans" sz="900" dirty="0">
                  <a:solidFill>
                    <a:prstClr val="black"/>
                  </a:solidFill>
                  <a:latin typeface="微软雅黑" panose="020B0503020204020204" pitchFamily="34" charset="-122"/>
                  <a:ea typeface="微软雅黑" panose="020B0503020204020204" pitchFamily="34" charset="-122"/>
                </a:rPr>
                <a:t>/</a:t>
              </a:r>
              <a:r>
                <a:rPr kumimoji="1" lang="zh-Hans" altLang="en-US" sz="900" dirty="0">
                  <a:solidFill>
                    <a:prstClr val="black"/>
                  </a:solidFill>
                  <a:latin typeface="微软雅黑" panose="020B0503020204020204" pitchFamily="34" charset="-122"/>
                  <a:ea typeface="微软雅黑" panose="020B0503020204020204" pitchFamily="34" charset="-122"/>
                </a:rPr>
                <a:t>联邦</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45" name="圆角矩形 44">
              <a:extLst>
                <a:ext uri="{FF2B5EF4-FFF2-40B4-BE49-F238E27FC236}">
                  <a16:creationId xmlns:a16="http://schemas.microsoft.com/office/drawing/2014/main" id="{A25EB87F-4169-A04F-B82C-C9388DA8AD01}"/>
                </a:ext>
              </a:extLst>
            </p:cNvPr>
            <p:cNvSpPr/>
            <p:nvPr/>
          </p:nvSpPr>
          <p:spPr>
            <a:xfrm>
              <a:off x="2745334" y="3069998"/>
              <a:ext cx="1648134" cy="321603"/>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数据关联关系</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grpSp>
          <p:nvGrpSpPr>
            <p:cNvPr id="46" name="组合 45">
              <a:extLst>
                <a:ext uri="{FF2B5EF4-FFF2-40B4-BE49-F238E27FC236}">
                  <a16:creationId xmlns:a16="http://schemas.microsoft.com/office/drawing/2014/main" id="{41BD39FE-1819-A44B-84B5-829845A6D79C}"/>
                </a:ext>
              </a:extLst>
            </p:cNvPr>
            <p:cNvGrpSpPr/>
            <p:nvPr/>
          </p:nvGrpSpPr>
          <p:grpSpPr>
            <a:xfrm>
              <a:off x="2745334" y="1788158"/>
              <a:ext cx="1653425" cy="1172782"/>
              <a:chOff x="2753392" y="1385141"/>
              <a:chExt cx="1653425" cy="1277223"/>
            </a:xfrm>
          </p:grpSpPr>
          <p:sp>
            <p:nvSpPr>
              <p:cNvPr id="48" name="圆角矩形 47">
                <a:extLst>
                  <a:ext uri="{FF2B5EF4-FFF2-40B4-BE49-F238E27FC236}">
                    <a16:creationId xmlns:a16="http://schemas.microsoft.com/office/drawing/2014/main" id="{6734B477-860E-A243-BE77-9F47D88E47DB}"/>
                  </a:ext>
                </a:extLst>
              </p:cNvPr>
              <p:cNvSpPr/>
              <p:nvPr/>
            </p:nvSpPr>
            <p:spPr>
              <a:xfrm>
                <a:off x="2753392" y="1385141"/>
                <a:ext cx="1653425" cy="1277223"/>
              </a:xfrm>
              <a:prstGeom prst="roundRect">
                <a:avLst>
                  <a:gd name="adj" fmla="val 4362"/>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vert="horz" rtlCol="0" anchor="t"/>
              <a:lstStyle/>
              <a:p>
                <a:pPr algn="ctr" defTabSz="685628">
                  <a:defRPr/>
                </a:pPr>
                <a:r>
                  <a:rPr kumimoji="1" lang="zh-Hans" altLang="en-US" sz="900" b="1" dirty="0">
                    <a:solidFill>
                      <a:prstClr val="black"/>
                    </a:solidFill>
                    <a:latin typeface="微软雅黑" panose="020B0503020204020204" pitchFamily="34" charset="-122"/>
                    <a:ea typeface="微软雅黑" panose="020B0503020204020204" pitchFamily="34" charset="-122"/>
                  </a:rPr>
                  <a:t>业务对象管理</a:t>
                </a:r>
                <a:endParaRPr kumimoji="1" lang="zh-CN" altLang="en-US" sz="900" b="1" dirty="0">
                  <a:solidFill>
                    <a:prstClr val="black"/>
                  </a:solidFill>
                  <a:latin typeface="微软雅黑" panose="020B0503020204020204" pitchFamily="34" charset="-122"/>
                  <a:ea typeface="微软雅黑" panose="020B0503020204020204" pitchFamily="34" charset="-122"/>
                </a:endParaRPr>
              </a:p>
            </p:txBody>
          </p:sp>
          <p:sp>
            <p:nvSpPr>
              <p:cNvPr id="49" name="圆角矩形 48">
                <a:extLst>
                  <a:ext uri="{FF2B5EF4-FFF2-40B4-BE49-F238E27FC236}">
                    <a16:creationId xmlns:a16="http://schemas.microsoft.com/office/drawing/2014/main" id="{DCB6C41E-7954-8041-A1A4-6CDA2788D01F}"/>
                  </a:ext>
                </a:extLst>
              </p:cNvPr>
              <p:cNvSpPr/>
              <p:nvPr/>
            </p:nvSpPr>
            <p:spPr>
              <a:xfrm>
                <a:off x="2858820" y="1698439"/>
                <a:ext cx="665214" cy="358319"/>
              </a:xfrm>
              <a:prstGeom prst="roundRect">
                <a:avLst>
                  <a:gd name="adj" fmla="val 7937"/>
                </a:avLst>
              </a:prstGeom>
              <a:solidFill>
                <a:schemeClr val="bg1"/>
              </a:solidFill>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流程</a:t>
                </a:r>
                <a:r>
                  <a:rPr kumimoji="1" lang="zh-CN" altLang="en-US" sz="900" dirty="0">
                    <a:solidFill>
                      <a:prstClr val="black"/>
                    </a:solidFill>
                    <a:latin typeface="微软雅黑" panose="020B0503020204020204" pitchFamily="34" charset="-122"/>
                    <a:ea typeface="微软雅黑" panose="020B0503020204020204" pitchFamily="34" charset="-122"/>
                  </a:rPr>
                  <a:t>模型</a:t>
                </a:r>
              </a:p>
            </p:txBody>
          </p:sp>
          <p:sp>
            <p:nvSpPr>
              <p:cNvPr id="50" name="圆角矩形 49">
                <a:extLst>
                  <a:ext uri="{FF2B5EF4-FFF2-40B4-BE49-F238E27FC236}">
                    <a16:creationId xmlns:a16="http://schemas.microsoft.com/office/drawing/2014/main" id="{4910FA02-785F-E444-9849-8C86A87758CC}"/>
                  </a:ext>
                </a:extLst>
              </p:cNvPr>
              <p:cNvSpPr/>
              <p:nvPr/>
            </p:nvSpPr>
            <p:spPr>
              <a:xfrm>
                <a:off x="3651134" y="1690271"/>
                <a:ext cx="665214" cy="358319"/>
              </a:xfrm>
              <a:prstGeom prst="roundRect">
                <a:avLst>
                  <a:gd name="adj" fmla="val 7937"/>
                </a:avLst>
              </a:prstGeom>
              <a:solidFill>
                <a:schemeClr val="bg1"/>
              </a:solidFill>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表单模型</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51" name="圆角矩形 50">
                <a:extLst>
                  <a:ext uri="{FF2B5EF4-FFF2-40B4-BE49-F238E27FC236}">
                    <a16:creationId xmlns:a16="http://schemas.microsoft.com/office/drawing/2014/main" id="{046F57F3-2BDB-594C-A45B-E555965611E0}"/>
                  </a:ext>
                </a:extLst>
              </p:cNvPr>
              <p:cNvSpPr/>
              <p:nvPr/>
            </p:nvSpPr>
            <p:spPr>
              <a:xfrm>
                <a:off x="2858819" y="2176319"/>
                <a:ext cx="665214" cy="358319"/>
              </a:xfrm>
              <a:prstGeom prst="roundRect">
                <a:avLst>
                  <a:gd name="adj" fmla="val 7937"/>
                </a:avLst>
              </a:prstGeom>
              <a:solidFill>
                <a:schemeClr val="bg1"/>
              </a:solidFill>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规则模型</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52" name="圆角矩形 51">
                <a:extLst>
                  <a:ext uri="{FF2B5EF4-FFF2-40B4-BE49-F238E27FC236}">
                    <a16:creationId xmlns:a16="http://schemas.microsoft.com/office/drawing/2014/main" id="{1160CF64-1EB9-8D4C-A236-9F7A13582D0F}"/>
                  </a:ext>
                </a:extLst>
              </p:cNvPr>
              <p:cNvSpPr/>
              <p:nvPr/>
            </p:nvSpPr>
            <p:spPr>
              <a:xfrm>
                <a:off x="3650680" y="2173691"/>
                <a:ext cx="665214" cy="358319"/>
              </a:xfrm>
              <a:prstGeom prst="roundRect">
                <a:avLst>
                  <a:gd name="adj" fmla="val 7937"/>
                </a:avLst>
              </a:prstGeom>
              <a:solidFill>
                <a:schemeClr val="bg1"/>
              </a:solidFill>
              <a:ln w="12700">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集成数据</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grpSp>
        <p:sp>
          <p:nvSpPr>
            <p:cNvPr id="47" name="圆角矩形 46">
              <a:extLst>
                <a:ext uri="{FF2B5EF4-FFF2-40B4-BE49-F238E27FC236}">
                  <a16:creationId xmlns:a16="http://schemas.microsoft.com/office/drawing/2014/main" id="{E8CD9E75-B3B7-8A4C-B7DC-1EAE34460EAB}"/>
                </a:ext>
              </a:extLst>
            </p:cNvPr>
            <p:cNvSpPr/>
            <p:nvPr/>
          </p:nvSpPr>
          <p:spPr>
            <a:xfrm>
              <a:off x="2756038" y="1357497"/>
              <a:ext cx="1648134" cy="321603"/>
            </a:xfrm>
            <a:prstGeom prst="roundRect">
              <a:avLst>
                <a:gd name="adj" fmla="val 7937"/>
              </a:avLst>
            </a:prstGeom>
            <a:solidFill>
              <a:schemeClr val="bg1"/>
            </a:solidFill>
            <a:ln w="1270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685628">
                <a:defRPr/>
              </a:pPr>
              <a:r>
                <a:rPr kumimoji="1" lang="zh-Hans" altLang="en-US" sz="900" dirty="0">
                  <a:solidFill>
                    <a:prstClr val="black"/>
                  </a:solidFill>
                  <a:latin typeface="微软雅黑" panose="020B0503020204020204" pitchFamily="34" charset="-122"/>
                  <a:ea typeface="微软雅黑" panose="020B0503020204020204" pitchFamily="34" charset="-122"/>
                </a:rPr>
                <a:t>数据服务</a:t>
              </a:r>
              <a:endParaRPr kumimoji="1" lang="zh-CN" altLang="en-US" sz="900" dirty="0">
                <a:solidFill>
                  <a:prstClr val="black"/>
                </a:solidFill>
                <a:latin typeface="微软雅黑" panose="020B0503020204020204" pitchFamily="34" charset="-122"/>
                <a:ea typeface="微软雅黑" panose="020B0503020204020204" pitchFamily="34" charset="-122"/>
              </a:endParaRPr>
            </a:p>
          </p:txBody>
        </p:sp>
      </p:grpSp>
      <p:grpSp>
        <p:nvGrpSpPr>
          <p:cNvPr id="56" name="组合 55">
            <a:extLst>
              <a:ext uri="{FF2B5EF4-FFF2-40B4-BE49-F238E27FC236}">
                <a16:creationId xmlns:a16="http://schemas.microsoft.com/office/drawing/2014/main" id="{52795257-1A05-7944-96DA-E1BF1D285335}"/>
              </a:ext>
            </a:extLst>
          </p:cNvPr>
          <p:cNvGrpSpPr/>
          <p:nvPr/>
        </p:nvGrpSpPr>
        <p:grpSpPr>
          <a:xfrm>
            <a:off x="1162434" y="768492"/>
            <a:ext cx="443182" cy="581633"/>
            <a:chOff x="1231215" y="768019"/>
            <a:chExt cx="443297" cy="581785"/>
          </a:xfrm>
        </p:grpSpPr>
        <p:pic>
          <p:nvPicPr>
            <p:cNvPr id="53" name="Picture 3" descr="C:\Users\yizhi.hl\AppData\Local\Microsoft\Windows\Temporary Internet Files\Content.IE5\AFOP4RH4\person-311134_960_720[1].png">
              <a:extLst>
                <a:ext uri="{FF2B5EF4-FFF2-40B4-BE49-F238E27FC236}">
                  <a16:creationId xmlns:a16="http://schemas.microsoft.com/office/drawing/2014/main" id="{147C210A-5CE3-B54B-893D-D8EF64CB23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342" y="768019"/>
              <a:ext cx="227325" cy="37800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
              <a:extLst>
                <a:ext uri="{FF2B5EF4-FFF2-40B4-BE49-F238E27FC236}">
                  <a16:creationId xmlns:a16="http://schemas.microsoft.com/office/drawing/2014/main" id="{DB9C630F-5E20-104A-B568-F37E27F64920}"/>
                </a:ext>
              </a:extLst>
            </p:cNvPr>
            <p:cNvSpPr txBox="1"/>
            <p:nvPr/>
          </p:nvSpPr>
          <p:spPr>
            <a:xfrm>
              <a:off x="1231215" y="1146019"/>
              <a:ext cx="443297" cy="203785"/>
            </a:xfrm>
            <a:prstGeom prst="rect">
              <a:avLst/>
            </a:prstGeom>
          </p:spPr>
          <p:txBody>
            <a:bodyPr wrap="none" rtlCol="0">
              <a:noAutofit/>
            </a:bodyPr>
            <a:lstStyle/>
            <a:p>
              <a:pPr algn="ctr" defTabSz="685616"/>
              <a:r>
                <a:rPr lang="zh-CN" altLang="en-US" sz="1050" b="1" dirty="0">
                  <a:solidFill>
                    <a:prstClr val="black"/>
                  </a:solidFill>
                  <a:latin typeface="Microsoft YaHei"/>
                  <a:ea typeface="Microsoft YaHei"/>
                  <a:cs typeface="Microsoft YaHei"/>
                </a:rPr>
                <a:t>客户、</a:t>
              </a:r>
              <a:r>
                <a:rPr lang="en-US" altLang="zh-CN" sz="1050" b="1" dirty="0">
                  <a:solidFill>
                    <a:prstClr val="black"/>
                  </a:solidFill>
                  <a:latin typeface="Microsoft YaHei"/>
                  <a:ea typeface="Microsoft YaHei"/>
                  <a:cs typeface="Microsoft YaHei"/>
                </a:rPr>
                <a:t>PD</a:t>
              </a:r>
              <a:r>
                <a:rPr lang="zh-CN" altLang="en-US" sz="1050" b="1" dirty="0">
                  <a:solidFill>
                    <a:prstClr val="black"/>
                  </a:solidFill>
                  <a:latin typeface="Microsoft YaHei"/>
                  <a:ea typeface="Microsoft YaHei"/>
                  <a:cs typeface="Microsoft YaHei"/>
                </a:rPr>
                <a:t>、</a:t>
              </a:r>
              <a:r>
                <a:rPr lang="en-US" altLang="zh-CN" sz="1050" b="1" dirty="0">
                  <a:solidFill>
                    <a:prstClr val="black"/>
                  </a:solidFill>
                  <a:latin typeface="Microsoft YaHei"/>
                  <a:ea typeface="Microsoft YaHei"/>
                  <a:cs typeface="Microsoft YaHei"/>
                </a:rPr>
                <a:t>BA</a:t>
              </a:r>
              <a:endParaRPr lang="zh-CN" altLang="en-US" sz="1050" b="1" dirty="0">
                <a:solidFill>
                  <a:prstClr val="black"/>
                </a:solidFill>
                <a:latin typeface="Microsoft YaHei"/>
                <a:ea typeface="Microsoft YaHei"/>
                <a:cs typeface="Microsoft YaHei"/>
              </a:endParaRPr>
            </a:p>
          </p:txBody>
        </p:sp>
      </p:grpSp>
      <p:grpSp>
        <p:nvGrpSpPr>
          <p:cNvPr id="57" name="组合 56">
            <a:extLst>
              <a:ext uri="{FF2B5EF4-FFF2-40B4-BE49-F238E27FC236}">
                <a16:creationId xmlns:a16="http://schemas.microsoft.com/office/drawing/2014/main" id="{CC5B6779-D1C5-7D47-99D3-7DB055107BF8}"/>
              </a:ext>
            </a:extLst>
          </p:cNvPr>
          <p:cNvGrpSpPr/>
          <p:nvPr/>
        </p:nvGrpSpPr>
        <p:grpSpPr>
          <a:xfrm>
            <a:off x="3312180" y="768492"/>
            <a:ext cx="443182" cy="581633"/>
            <a:chOff x="1231215" y="768019"/>
            <a:chExt cx="443297" cy="581785"/>
          </a:xfrm>
        </p:grpSpPr>
        <p:pic>
          <p:nvPicPr>
            <p:cNvPr id="58" name="Picture 3" descr="C:\Users\yizhi.hl\AppData\Local\Microsoft\Windows\Temporary Internet Files\Content.IE5\AFOP4RH4\person-311134_960_720[1].png">
              <a:extLst>
                <a:ext uri="{FF2B5EF4-FFF2-40B4-BE49-F238E27FC236}">
                  <a16:creationId xmlns:a16="http://schemas.microsoft.com/office/drawing/2014/main" id="{779F1257-982E-D540-8475-BE8D1407D0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342" y="768019"/>
              <a:ext cx="227325" cy="37800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
              <a:extLst>
                <a:ext uri="{FF2B5EF4-FFF2-40B4-BE49-F238E27FC236}">
                  <a16:creationId xmlns:a16="http://schemas.microsoft.com/office/drawing/2014/main" id="{0E8450B2-F239-A14D-A8DF-E3F9694E5DBB}"/>
                </a:ext>
              </a:extLst>
            </p:cNvPr>
            <p:cNvSpPr txBox="1"/>
            <p:nvPr/>
          </p:nvSpPr>
          <p:spPr>
            <a:xfrm>
              <a:off x="1231215" y="1146019"/>
              <a:ext cx="443297" cy="203785"/>
            </a:xfrm>
            <a:prstGeom prst="rect">
              <a:avLst/>
            </a:prstGeom>
          </p:spPr>
          <p:txBody>
            <a:bodyPr wrap="none" rtlCol="0">
              <a:noAutofit/>
            </a:bodyPr>
            <a:lstStyle/>
            <a:p>
              <a:pPr algn="ctr" defTabSz="685616"/>
              <a:r>
                <a:rPr lang="zh-CN" altLang="en-US" sz="1050" b="1" dirty="0">
                  <a:solidFill>
                    <a:prstClr val="black"/>
                  </a:solidFill>
                  <a:latin typeface="Microsoft YaHei"/>
                  <a:ea typeface="Microsoft YaHei"/>
                  <a:cs typeface="Microsoft YaHei"/>
                </a:rPr>
                <a:t>技术、数据</a:t>
              </a:r>
            </a:p>
          </p:txBody>
        </p:sp>
      </p:grpSp>
      <p:grpSp>
        <p:nvGrpSpPr>
          <p:cNvPr id="60" name="组合 59">
            <a:extLst>
              <a:ext uri="{FF2B5EF4-FFF2-40B4-BE49-F238E27FC236}">
                <a16:creationId xmlns:a16="http://schemas.microsoft.com/office/drawing/2014/main" id="{B644D073-7213-2242-851C-59E22D79E662}"/>
              </a:ext>
            </a:extLst>
          </p:cNvPr>
          <p:cNvGrpSpPr/>
          <p:nvPr/>
        </p:nvGrpSpPr>
        <p:grpSpPr>
          <a:xfrm>
            <a:off x="5461926" y="806099"/>
            <a:ext cx="443182" cy="581633"/>
            <a:chOff x="1231215" y="768019"/>
            <a:chExt cx="443297" cy="581785"/>
          </a:xfrm>
        </p:grpSpPr>
        <p:pic>
          <p:nvPicPr>
            <p:cNvPr id="61" name="Picture 3" descr="C:\Users\yizhi.hl\AppData\Local\Microsoft\Windows\Temporary Internet Files\Content.IE5\AFOP4RH4\person-311134_960_720[1].png">
              <a:extLst>
                <a:ext uri="{FF2B5EF4-FFF2-40B4-BE49-F238E27FC236}">
                  <a16:creationId xmlns:a16="http://schemas.microsoft.com/office/drawing/2014/main" id="{E9DB7FE5-ED62-C443-98D5-F9B4F5B853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342" y="768019"/>
              <a:ext cx="227325" cy="37800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5">
              <a:extLst>
                <a:ext uri="{FF2B5EF4-FFF2-40B4-BE49-F238E27FC236}">
                  <a16:creationId xmlns:a16="http://schemas.microsoft.com/office/drawing/2014/main" id="{D8589078-B838-2B46-90B1-8C268E6952F6}"/>
                </a:ext>
              </a:extLst>
            </p:cNvPr>
            <p:cNvSpPr txBox="1"/>
            <p:nvPr/>
          </p:nvSpPr>
          <p:spPr>
            <a:xfrm>
              <a:off x="1231215" y="1146019"/>
              <a:ext cx="443297" cy="203785"/>
            </a:xfrm>
            <a:prstGeom prst="rect">
              <a:avLst/>
            </a:prstGeom>
          </p:spPr>
          <p:txBody>
            <a:bodyPr wrap="none" rtlCol="0">
              <a:noAutofit/>
            </a:bodyPr>
            <a:lstStyle/>
            <a:p>
              <a:pPr algn="ctr" defTabSz="685616"/>
              <a:r>
                <a:rPr lang="zh-CN" altLang="en-US" sz="1050" b="1" dirty="0">
                  <a:solidFill>
                    <a:prstClr val="black"/>
                  </a:solidFill>
                  <a:latin typeface="Microsoft YaHei"/>
                  <a:ea typeface="Microsoft YaHei"/>
                  <a:cs typeface="Microsoft YaHei"/>
                </a:rPr>
                <a:t>应用团队</a:t>
              </a:r>
            </a:p>
          </p:txBody>
        </p:sp>
      </p:grpSp>
      <p:grpSp>
        <p:nvGrpSpPr>
          <p:cNvPr id="63" name="组合 62">
            <a:extLst>
              <a:ext uri="{FF2B5EF4-FFF2-40B4-BE49-F238E27FC236}">
                <a16:creationId xmlns:a16="http://schemas.microsoft.com/office/drawing/2014/main" id="{E3F76E93-2975-994D-BD67-F7B217CC405B}"/>
              </a:ext>
            </a:extLst>
          </p:cNvPr>
          <p:cNvGrpSpPr/>
          <p:nvPr/>
        </p:nvGrpSpPr>
        <p:grpSpPr>
          <a:xfrm>
            <a:off x="7611671" y="822479"/>
            <a:ext cx="443182" cy="581633"/>
            <a:chOff x="1231215" y="768019"/>
            <a:chExt cx="443297" cy="581785"/>
          </a:xfrm>
        </p:grpSpPr>
        <p:pic>
          <p:nvPicPr>
            <p:cNvPr id="64" name="Picture 3" descr="C:\Users\yizhi.hl\AppData\Local\Microsoft\Windows\Temporary Internet Files\Content.IE5\AFOP4RH4\person-311134_960_720[1].png">
              <a:extLst>
                <a:ext uri="{FF2B5EF4-FFF2-40B4-BE49-F238E27FC236}">
                  <a16:creationId xmlns:a16="http://schemas.microsoft.com/office/drawing/2014/main" id="{92B5CF94-87A5-884A-86BC-CD1C67DB29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342" y="768019"/>
              <a:ext cx="227325" cy="378000"/>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5">
              <a:extLst>
                <a:ext uri="{FF2B5EF4-FFF2-40B4-BE49-F238E27FC236}">
                  <a16:creationId xmlns:a16="http://schemas.microsoft.com/office/drawing/2014/main" id="{F8725A45-6DA7-4B4B-AA8B-7F9E80A7D50A}"/>
                </a:ext>
              </a:extLst>
            </p:cNvPr>
            <p:cNvSpPr txBox="1"/>
            <p:nvPr/>
          </p:nvSpPr>
          <p:spPr>
            <a:xfrm>
              <a:off x="1231215" y="1146019"/>
              <a:ext cx="443297" cy="203785"/>
            </a:xfrm>
            <a:prstGeom prst="rect">
              <a:avLst/>
            </a:prstGeom>
          </p:spPr>
          <p:txBody>
            <a:bodyPr wrap="none" rtlCol="0">
              <a:noAutofit/>
            </a:bodyPr>
            <a:lstStyle/>
            <a:p>
              <a:pPr algn="ctr" defTabSz="685616"/>
              <a:r>
                <a:rPr lang="zh-CN" altLang="en-US" sz="1050" b="1" dirty="0">
                  <a:solidFill>
                    <a:prstClr val="black"/>
                  </a:solidFill>
                  <a:latin typeface="Microsoft YaHei"/>
                  <a:ea typeface="Microsoft YaHei"/>
                  <a:cs typeface="Microsoft YaHei"/>
                </a:rPr>
                <a:t>运维团队、客服</a:t>
              </a:r>
            </a:p>
          </p:txBody>
        </p:sp>
      </p:grpSp>
      <p:sp>
        <p:nvSpPr>
          <p:cNvPr id="66" name="文本框 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35437845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398" y="246729"/>
            <a:ext cx="8158801" cy="409306"/>
          </a:xfrm>
        </p:spPr>
        <p:txBody>
          <a:bodyPr/>
          <a:lstStyle/>
          <a:p>
            <a:r>
              <a:rPr lang="zh-CN" altLang="en-US" dirty="0"/>
              <a:t>星环产品功能架构大图</a:t>
            </a:r>
          </a:p>
        </p:txBody>
      </p:sp>
      <p:sp>
        <p:nvSpPr>
          <p:cNvPr id="107" name="矩形 106">
            <a:extLst>
              <a:ext uri="{FF2B5EF4-FFF2-40B4-BE49-F238E27FC236}">
                <a16:creationId xmlns:a16="http://schemas.microsoft.com/office/drawing/2014/main" id="{343554BF-B010-6D45-AE55-D3A6E0AEBBD5}"/>
              </a:ext>
            </a:extLst>
          </p:cNvPr>
          <p:cNvSpPr/>
          <p:nvPr/>
        </p:nvSpPr>
        <p:spPr>
          <a:xfrm>
            <a:off x="1170192" y="905511"/>
            <a:ext cx="7200000" cy="439340"/>
          </a:xfrm>
          <a:prstGeom prst="rect">
            <a:avLst/>
          </a:prstGeom>
          <a:solidFill>
            <a:srgbClr val="3333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ctr"/>
          <a:lstStyle/>
          <a:p>
            <a:pPr defTabSz="659239"/>
            <a:r>
              <a:rPr lang="en-US" altLang="zh-CN" sz="1100" b="1" dirty="0">
                <a:solidFill>
                  <a:prstClr val="white"/>
                </a:solidFill>
                <a:latin typeface="微软雅黑" panose="020B0503020204020204" pitchFamily="34" charset="-122"/>
                <a:ea typeface="微软雅黑" panose="020B0503020204020204" pitchFamily="34" charset="-122"/>
              </a:rPr>
              <a:t>Portal</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85CA98CC-1BFF-2F4B-AC8A-20D034DC38A3}"/>
              </a:ext>
            </a:extLst>
          </p:cNvPr>
          <p:cNvSpPr/>
          <p:nvPr/>
        </p:nvSpPr>
        <p:spPr>
          <a:xfrm>
            <a:off x="684981" y="813597"/>
            <a:ext cx="7809206" cy="3652895"/>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eaVert" lIns="135000" rtlCol="0" anchor="b"/>
          <a:lstStyle/>
          <a:p>
            <a:pPr algn="ctr" defTabSz="659239"/>
            <a:r>
              <a:rPr lang="zh-CN" altLang="en-US" sz="1800" b="1" dirty="0">
                <a:solidFill>
                  <a:prstClr val="black"/>
                </a:solidFill>
                <a:latin typeface="微软雅黑" panose="020B0503020204020204" pitchFamily="34" charset="-122"/>
                <a:ea typeface="微软雅黑" panose="020B0503020204020204" pitchFamily="34" charset="-122"/>
              </a:rPr>
              <a:t>星环</a:t>
            </a:r>
          </a:p>
        </p:txBody>
      </p:sp>
      <p:pic>
        <p:nvPicPr>
          <p:cNvPr id="109" name="Picture 2" descr="http://ebcdn.alicdn.com/lattice2/3kxnQ6daQe_%E6%98%9F%E7%8E%AFlogo%E5%9B%BE%E5%BD%A2_%E5%BD%A9__.png">
            <a:extLst>
              <a:ext uri="{FF2B5EF4-FFF2-40B4-BE49-F238E27FC236}">
                <a16:creationId xmlns:a16="http://schemas.microsoft.com/office/drawing/2014/main" id="{0F812472-2655-2F47-AB39-CA02EF79FF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159" y="918319"/>
            <a:ext cx="341873" cy="341873"/>
          </a:xfrm>
          <a:prstGeom prst="rect">
            <a:avLst/>
          </a:prstGeom>
          <a:noFill/>
          <a:extLst>
            <a:ext uri="{909E8E84-426E-40DD-AFC4-6F175D3DCCD1}">
              <a14:hiddenFill xmlns:a14="http://schemas.microsoft.com/office/drawing/2010/main">
                <a:solidFill>
                  <a:srgbClr val="FFFFFF"/>
                </a:solidFill>
              </a14:hiddenFill>
            </a:ext>
          </a:extLst>
        </p:spPr>
      </p:pic>
      <p:sp>
        <p:nvSpPr>
          <p:cNvPr id="110" name="圆角矩形 109">
            <a:extLst>
              <a:ext uri="{FF2B5EF4-FFF2-40B4-BE49-F238E27FC236}">
                <a16:creationId xmlns:a16="http://schemas.microsoft.com/office/drawing/2014/main" id="{34D55325-ECDE-C844-A52C-EA00BF34DC46}"/>
              </a:ext>
            </a:extLst>
          </p:cNvPr>
          <p:cNvSpPr/>
          <p:nvPr/>
        </p:nvSpPr>
        <p:spPr>
          <a:xfrm>
            <a:off x="2211091" y="1017181"/>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商业能力地图</a:t>
            </a:r>
          </a:p>
        </p:txBody>
      </p:sp>
      <p:sp>
        <p:nvSpPr>
          <p:cNvPr id="111" name="圆角矩形 110">
            <a:extLst>
              <a:ext uri="{FF2B5EF4-FFF2-40B4-BE49-F238E27FC236}">
                <a16:creationId xmlns:a16="http://schemas.microsoft.com/office/drawing/2014/main" id="{3A530F15-4CDB-FE43-8352-239379E775DC}"/>
              </a:ext>
            </a:extLst>
          </p:cNvPr>
          <p:cNvSpPr/>
          <p:nvPr/>
        </p:nvSpPr>
        <p:spPr>
          <a:xfrm>
            <a:off x="3246635" y="1017181"/>
            <a:ext cx="785652"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解决方案</a:t>
            </a:r>
          </a:p>
        </p:txBody>
      </p:sp>
      <p:sp>
        <p:nvSpPr>
          <p:cNvPr id="112" name="圆角矩形 111">
            <a:extLst>
              <a:ext uri="{FF2B5EF4-FFF2-40B4-BE49-F238E27FC236}">
                <a16:creationId xmlns:a16="http://schemas.microsoft.com/office/drawing/2014/main" id="{47B57F39-360A-B047-9D39-D5485421F41F}"/>
              </a:ext>
            </a:extLst>
          </p:cNvPr>
          <p:cNvSpPr/>
          <p:nvPr/>
        </p:nvSpPr>
        <p:spPr>
          <a:xfrm>
            <a:off x="4171171" y="1017181"/>
            <a:ext cx="785652"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产品市场</a:t>
            </a:r>
          </a:p>
        </p:txBody>
      </p:sp>
      <p:sp>
        <p:nvSpPr>
          <p:cNvPr id="113" name="圆角矩形 112">
            <a:extLst>
              <a:ext uri="{FF2B5EF4-FFF2-40B4-BE49-F238E27FC236}">
                <a16:creationId xmlns:a16="http://schemas.microsoft.com/office/drawing/2014/main" id="{1D18EE9E-DDFA-A44D-A33C-F0B9160AFC71}"/>
              </a:ext>
            </a:extLst>
          </p:cNvPr>
          <p:cNvSpPr/>
          <p:nvPr/>
        </p:nvSpPr>
        <p:spPr>
          <a:xfrm>
            <a:off x="5095707" y="1017181"/>
            <a:ext cx="785652"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业务全景</a:t>
            </a:r>
          </a:p>
        </p:txBody>
      </p:sp>
      <p:sp>
        <p:nvSpPr>
          <p:cNvPr id="114" name="圆角矩形 113">
            <a:extLst>
              <a:ext uri="{FF2B5EF4-FFF2-40B4-BE49-F238E27FC236}">
                <a16:creationId xmlns:a16="http://schemas.microsoft.com/office/drawing/2014/main" id="{7E6F8DC2-FD8D-AA41-98D6-2E1590A2D799}"/>
              </a:ext>
            </a:extLst>
          </p:cNvPr>
          <p:cNvSpPr/>
          <p:nvPr/>
        </p:nvSpPr>
        <p:spPr>
          <a:xfrm>
            <a:off x="6020243" y="1017181"/>
            <a:ext cx="785652"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帮助中心</a:t>
            </a:r>
          </a:p>
        </p:txBody>
      </p:sp>
      <p:grpSp>
        <p:nvGrpSpPr>
          <p:cNvPr id="120" name="组合 119">
            <a:extLst>
              <a:ext uri="{FF2B5EF4-FFF2-40B4-BE49-F238E27FC236}">
                <a16:creationId xmlns:a16="http://schemas.microsoft.com/office/drawing/2014/main" id="{B7FC4149-AC8F-0840-8FB9-BB363EEB9926}"/>
              </a:ext>
            </a:extLst>
          </p:cNvPr>
          <p:cNvGrpSpPr/>
          <p:nvPr/>
        </p:nvGrpSpPr>
        <p:grpSpPr>
          <a:xfrm>
            <a:off x="1170192" y="1344851"/>
            <a:ext cx="7203368" cy="1588651"/>
            <a:chOff x="703382" y="1418317"/>
            <a:chExt cx="7203368" cy="1729328"/>
          </a:xfrm>
        </p:grpSpPr>
        <p:sp>
          <p:nvSpPr>
            <p:cNvPr id="115" name="矩形 114">
              <a:extLst>
                <a:ext uri="{FF2B5EF4-FFF2-40B4-BE49-F238E27FC236}">
                  <a16:creationId xmlns:a16="http://schemas.microsoft.com/office/drawing/2014/main" id="{57E39FEC-81A1-614C-BBB8-B8EAA51D566B}"/>
                </a:ext>
              </a:extLst>
            </p:cNvPr>
            <p:cNvSpPr/>
            <p:nvPr/>
          </p:nvSpPr>
          <p:spPr>
            <a:xfrm>
              <a:off x="703382" y="1418317"/>
              <a:ext cx="1440000" cy="1729328"/>
            </a:xfrm>
            <a:prstGeom prst="rect">
              <a:avLst/>
            </a:prstGeom>
            <a:solidFill>
              <a:srgbClr val="3333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t"/>
            <a:lstStyle/>
            <a:p>
              <a:pPr algn="ctr" defTabSz="659239"/>
              <a:r>
                <a:rPr lang="zh-CN" altLang="en-US" sz="1100" b="1" dirty="0">
                  <a:solidFill>
                    <a:prstClr val="white"/>
                  </a:solidFill>
                  <a:latin typeface="微软雅黑" panose="020B0503020204020204" pitchFamily="34" charset="-122"/>
                  <a:ea typeface="微软雅黑" panose="020B0503020204020204" pitchFamily="34" charset="-122"/>
                </a:rPr>
                <a:t>中台能力管理</a:t>
              </a:r>
            </a:p>
          </p:txBody>
        </p:sp>
        <p:sp>
          <p:nvSpPr>
            <p:cNvPr id="116" name="矩形 115">
              <a:extLst>
                <a:ext uri="{FF2B5EF4-FFF2-40B4-BE49-F238E27FC236}">
                  <a16:creationId xmlns:a16="http://schemas.microsoft.com/office/drawing/2014/main" id="{55AE87D4-B2F7-5A4F-B322-AF80506700EF}"/>
                </a:ext>
              </a:extLst>
            </p:cNvPr>
            <p:cNvSpPr/>
            <p:nvPr/>
          </p:nvSpPr>
          <p:spPr>
            <a:xfrm>
              <a:off x="2144224" y="1418317"/>
              <a:ext cx="1440000" cy="1729328"/>
            </a:xfrm>
            <a:prstGeom prst="rect">
              <a:avLst/>
            </a:prstGeom>
            <a:solidFill>
              <a:srgbClr val="3333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t"/>
            <a:lstStyle/>
            <a:p>
              <a:pPr algn="ctr" defTabSz="659239"/>
              <a:r>
                <a:rPr lang="zh-CN" altLang="en-US" sz="1100" b="1" dirty="0">
                  <a:solidFill>
                    <a:prstClr val="white"/>
                  </a:solidFill>
                  <a:latin typeface="微软雅黑" panose="020B0503020204020204" pitchFamily="34" charset="-122"/>
                  <a:ea typeface="微软雅黑" panose="020B0503020204020204" pitchFamily="34" charset="-122"/>
                </a:rPr>
                <a:t>需求生命周期管理</a:t>
              </a:r>
            </a:p>
          </p:txBody>
        </p:sp>
        <p:sp>
          <p:nvSpPr>
            <p:cNvPr id="117" name="矩形 116">
              <a:extLst>
                <a:ext uri="{FF2B5EF4-FFF2-40B4-BE49-F238E27FC236}">
                  <a16:creationId xmlns:a16="http://schemas.microsoft.com/office/drawing/2014/main" id="{948C0491-CED9-994C-9D5D-61247CEFBD3F}"/>
                </a:ext>
              </a:extLst>
            </p:cNvPr>
            <p:cNvSpPr/>
            <p:nvPr/>
          </p:nvSpPr>
          <p:spPr>
            <a:xfrm>
              <a:off x="3585066" y="1418317"/>
              <a:ext cx="1440000" cy="1729328"/>
            </a:xfrm>
            <a:prstGeom prst="rect">
              <a:avLst/>
            </a:prstGeom>
            <a:solidFill>
              <a:srgbClr val="3333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t"/>
            <a:lstStyle/>
            <a:p>
              <a:pPr algn="ctr" defTabSz="659239"/>
              <a:r>
                <a:rPr lang="zh-CN" altLang="en-US" sz="1100" b="1" dirty="0">
                  <a:solidFill>
                    <a:prstClr val="white"/>
                  </a:solidFill>
                  <a:latin typeface="微软雅黑" panose="020B0503020204020204" pitchFamily="34" charset="-122"/>
                  <a:ea typeface="微软雅黑" panose="020B0503020204020204" pitchFamily="34" charset="-122"/>
                </a:rPr>
                <a:t>研发支撑工具</a:t>
              </a:r>
            </a:p>
          </p:txBody>
        </p:sp>
        <p:sp>
          <p:nvSpPr>
            <p:cNvPr id="118" name="矩形 117">
              <a:extLst>
                <a:ext uri="{FF2B5EF4-FFF2-40B4-BE49-F238E27FC236}">
                  <a16:creationId xmlns:a16="http://schemas.microsoft.com/office/drawing/2014/main" id="{D2CD4E7A-51C9-604B-94E0-8DC4F9129F40}"/>
                </a:ext>
              </a:extLst>
            </p:cNvPr>
            <p:cNvSpPr/>
            <p:nvPr/>
          </p:nvSpPr>
          <p:spPr>
            <a:xfrm>
              <a:off x="5025908" y="1418317"/>
              <a:ext cx="1440000" cy="1729328"/>
            </a:xfrm>
            <a:prstGeom prst="rect">
              <a:avLst/>
            </a:prstGeom>
            <a:solidFill>
              <a:srgbClr val="3333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t"/>
            <a:lstStyle/>
            <a:p>
              <a:pPr algn="ctr" defTabSz="659239"/>
              <a:r>
                <a:rPr lang="zh-CN" altLang="en-US" sz="1100" b="1" dirty="0">
                  <a:solidFill>
                    <a:prstClr val="white"/>
                  </a:solidFill>
                  <a:latin typeface="微软雅黑" panose="020B0503020204020204" pitchFamily="34" charset="-122"/>
                  <a:ea typeface="微软雅黑" panose="020B0503020204020204" pitchFamily="34" charset="-122"/>
                </a:rPr>
                <a:t>业务运维工具</a:t>
              </a:r>
            </a:p>
          </p:txBody>
        </p:sp>
        <p:sp>
          <p:nvSpPr>
            <p:cNvPr id="119" name="矩形 118">
              <a:extLst>
                <a:ext uri="{FF2B5EF4-FFF2-40B4-BE49-F238E27FC236}">
                  <a16:creationId xmlns:a16="http://schemas.microsoft.com/office/drawing/2014/main" id="{E1E2A4C1-B7ED-9245-B498-786B073F8899}"/>
                </a:ext>
              </a:extLst>
            </p:cNvPr>
            <p:cNvSpPr/>
            <p:nvPr/>
          </p:nvSpPr>
          <p:spPr>
            <a:xfrm>
              <a:off x="6466750" y="1418317"/>
              <a:ext cx="1440000" cy="1729328"/>
            </a:xfrm>
            <a:prstGeom prst="rect">
              <a:avLst/>
            </a:prstGeom>
            <a:solidFill>
              <a:srgbClr val="3333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t"/>
            <a:lstStyle/>
            <a:p>
              <a:pPr algn="ctr" defTabSz="659239"/>
              <a:r>
                <a:rPr lang="zh-CN" altLang="en-US" sz="1100" b="1" dirty="0">
                  <a:solidFill>
                    <a:prstClr val="white"/>
                  </a:solidFill>
                  <a:latin typeface="微软雅黑" panose="020B0503020204020204" pitchFamily="34" charset="-122"/>
                  <a:ea typeface="微软雅黑" panose="020B0503020204020204" pitchFamily="34" charset="-122"/>
                </a:rPr>
                <a:t>技术支持工具</a:t>
              </a:r>
            </a:p>
          </p:txBody>
        </p:sp>
      </p:grpSp>
      <p:sp>
        <p:nvSpPr>
          <p:cNvPr id="121" name="圆角矩形 120">
            <a:extLst>
              <a:ext uri="{FF2B5EF4-FFF2-40B4-BE49-F238E27FC236}">
                <a16:creationId xmlns:a16="http://schemas.microsoft.com/office/drawing/2014/main" id="{B0DED8F9-08C2-9C4C-BCF6-58B76EA14F43}"/>
              </a:ext>
            </a:extLst>
          </p:cNvPr>
          <p:cNvSpPr/>
          <p:nvPr/>
        </p:nvSpPr>
        <p:spPr>
          <a:xfrm>
            <a:off x="6944780" y="1017181"/>
            <a:ext cx="785652"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自助服务台</a:t>
            </a:r>
          </a:p>
        </p:txBody>
      </p:sp>
      <p:sp>
        <p:nvSpPr>
          <p:cNvPr id="122" name="圆角矩形 121">
            <a:extLst>
              <a:ext uri="{FF2B5EF4-FFF2-40B4-BE49-F238E27FC236}">
                <a16:creationId xmlns:a16="http://schemas.microsoft.com/office/drawing/2014/main" id="{CFF8D168-2DCA-1242-8B68-54B36E843A84}"/>
              </a:ext>
            </a:extLst>
          </p:cNvPr>
          <p:cNvSpPr/>
          <p:nvPr/>
        </p:nvSpPr>
        <p:spPr>
          <a:xfrm>
            <a:off x="1455526" y="1654225"/>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商业能力管理</a:t>
            </a:r>
          </a:p>
        </p:txBody>
      </p:sp>
      <p:sp>
        <p:nvSpPr>
          <p:cNvPr id="123" name="圆角矩形 122">
            <a:extLst>
              <a:ext uri="{FF2B5EF4-FFF2-40B4-BE49-F238E27FC236}">
                <a16:creationId xmlns:a16="http://schemas.microsoft.com/office/drawing/2014/main" id="{DC565F3B-1FAC-E046-B09F-5525EC67EF93}"/>
              </a:ext>
            </a:extLst>
          </p:cNvPr>
          <p:cNvSpPr/>
          <p:nvPr/>
        </p:nvSpPr>
        <p:spPr>
          <a:xfrm>
            <a:off x="1455526" y="1953514"/>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解决方案管理</a:t>
            </a:r>
          </a:p>
        </p:txBody>
      </p:sp>
      <p:sp>
        <p:nvSpPr>
          <p:cNvPr id="124" name="圆角矩形 123">
            <a:extLst>
              <a:ext uri="{FF2B5EF4-FFF2-40B4-BE49-F238E27FC236}">
                <a16:creationId xmlns:a16="http://schemas.microsoft.com/office/drawing/2014/main" id="{A7D8205B-668B-CD4A-9125-95767E7A4EA7}"/>
              </a:ext>
            </a:extLst>
          </p:cNvPr>
          <p:cNvSpPr/>
          <p:nvPr/>
        </p:nvSpPr>
        <p:spPr>
          <a:xfrm>
            <a:off x="1455526" y="2252803"/>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业务流程管理</a:t>
            </a:r>
          </a:p>
        </p:txBody>
      </p:sp>
      <p:sp>
        <p:nvSpPr>
          <p:cNvPr id="125" name="圆角矩形 124">
            <a:extLst>
              <a:ext uri="{FF2B5EF4-FFF2-40B4-BE49-F238E27FC236}">
                <a16:creationId xmlns:a16="http://schemas.microsoft.com/office/drawing/2014/main" id="{8E06DEF8-9E00-6F40-A3D1-969A21D7C316}"/>
              </a:ext>
            </a:extLst>
          </p:cNvPr>
          <p:cNvSpPr/>
          <p:nvPr/>
        </p:nvSpPr>
        <p:spPr>
          <a:xfrm>
            <a:off x="1455526" y="2552093"/>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业务身份管理</a:t>
            </a:r>
          </a:p>
        </p:txBody>
      </p:sp>
      <p:sp>
        <p:nvSpPr>
          <p:cNvPr id="126" name="圆角矩形 125">
            <a:extLst>
              <a:ext uri="{FF2B5EF4-FFF2-40B4-BE49-F238E27FC236}">
                <a16:creationId xmlns:a16="http://schemas.microsoft.com/office/drawing/2014/main" id="{6B911C36-F427-9142-A9C5-98CACA9289DB}"/>
              </a:ext>
            </a:extLst>
          </p:cNvPr>
          <p:cNvSpPr/>
          <p:nvPr/>
        </p:nvSpPr>
        <p:spPr>
          <a:xfrm>
            <a:off x="2882704" y="1654225"/>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需求结构化</a:t>
            </a:r>
          </a:p>
        </p:txBody>
      </p:sp>
      <p:sp>
        <p:nvSpPr>
          <p:cNvPr id="127" name="圆角矩形 126">
            <a:extLst>
              <a:ext uri="{FF2B5EF4-FFF2-40B4-BE49-F238E27FC236}">
                <a16:creationId xmlns:a16="http://schemas.microsoft.com/office/drawing/2014/main" id="{5B53496D-3DC3-5446-B2A9-5A61ECF57838}"/>
              </a:ext>
            </a:extLst>
          </p:cNvPr>
          <p:cNvSpPr/>
          <p:nvPr/>
        </p:nvSpPr>
        <p:spPr>
          <a:xfrm>
            <a:off x="2884169" y="1953514"/>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变更管理</a:t>
            </a:r>
          </a:p>
        </p:txBody>
      </p:sp>
      <p:sp>
        <p:nvSpPr>
          <p:cNvPr id="128" name="圆角矩形 127">
            <a:extLst>
              <a:ext uri="{FF2B5EF4-FFF2-40B4-BE49-F238E27FC236}">
                <a16:creationId xmlns:a16="http://schemas.microsoft.com/office/drawing/2014/main" id="{ADF11D41-D76E-3F41-B483-00DC8CDCFA88}"/>
              </a:ext>
            </a:extLst>
          </p:cNvPr>
          <p:cNvSpPr/>
          <p:nvPr/>
        </p:nvSpPr>
        <p:spPr>
          <a:xfrm>
            <a:off x="2882704" y="2257163"/>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发布管理</a:t>
            </a:r>
          </a:p>
        </p:txBody>
      </p:sp>
      <p:sp>
        <p:nvSpPr>
          <p:cNvPr id="129" name="圆角矩形 128">
            <a:extLst>
              <a:ext uri="{FF2B5EF4-FFF2-40B4-BE49-F238E27FC236}">
                <a16:creationId xmlns:a16="http://schemas.microsoft.com/office/drawing/2014/main" id="{F560092D-836B-8D48-88A1-60542AD9F5AF}"/>
              </a:ext>
            </a:extLst>
          </p:cNvPr>
          <p:cNvSpPr/>
          <p:nvPr/>
        </p:nvSpPr>
        <p:spPr>
          <a:xfrm>
            <a:off x="2882704" y="2552093"/>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配置管理</a:t>
            </a:r>
          </a:p>
        </p:txBody>
      </p:sp>
      <p:sp>
        <p:nvSpPr>
          <p:cNvPr id="130" name="圆角矩形 129">
            <a:extLst>
              <a:ext uri="{FF2B5EF4-FFF2-40B4-BE49-F238E27FC236}">
                <a16:creationId xmlns:a16="http://schemas.microsoft.com/office/drawing/2014/main" id="{BE5C7086-F166-7C4F-8D86-02DB7AB4B2D2}"/>
              </a:ext>
            </a:extLst>
          </p:cNvPr>
          <p:cNvSpPr/>
          <p:nvPr/>
        </p:nvSpPr>
        <p:spPr>
          <a:xfrm>
            <a:off x="4322704" y="1650217"/>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业务</a:t>
            </a:r>
            <a:r>
              <a:rPr lang="en-US" altLang="zh-CN" sz="900" dirty="0">
                <a:solidFill>
                  <a:prstClr val="black"/>
                </a:solidFill>
                <a:latin typeface="微软雅黑" panose="020B0503020204020204" pitchFamily="34" charset="-122"/>
                <a:ea typeface="微软雅黑" panose="020B0503020204020204" pitchFamily="34" charset="-122"/>
              </a:rPr>
              <a:t>IDE</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31" name="圆角矩形 130">
            <a:extLst>
              <a:ext uri="{FF2B5EF4-FFF2-40B4-BE49-F238E27FC236}">
                <a16:creationId xmlns:a16="http://schemas.microsoft.com/office/drawing/2014/main" id="{2F1BB6B9-80B8-FE48-A9C0-2443D60FBE08}"/>
              </a:ext>
            </a:extLst>
          </p:cNvPr>
          <p:cNvSpPr/>
          <p:nvPr/>
        </p:nvSpPr>
        <p:spPr>
          <a:xfrm>
            <a:off x="4322704" y="1953514"/>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测试管理</a:t>
            </a:r>
          </a:p>
        </p:txBody>
      </p:sp>
      <p:sp>
        <p:nvSpPr>
          <p:cNvPr id="132" name="圆角矩形 131">
            <a:extLst>
              <a:ext uri="{FF2B5EF4-FFF2-40B4-BE49-F238E27FC236}">
                <a16:creationId xmlns:a16="http://schemas.microsoft.com/office/drawing/2014/main" id="{9DF1473C-A889-6A41-AB2E-E943B3C402FC}"/>
              </a:ext>
            </a:extLst>
          </p:cNvPr>
          <p:cNvSpPr/>
          <p:nvPr/>
        </p:nvSpPr>
        <p:spPr>
          <a:xfrm>
            <a:off x="4322704" y="2257163"/>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环境管理</a:t>
            </a:r>
          </a:p>
        </p:txBody>
      </p:sp>
      <p:sp>
        <p:nvSpPr>
          <p:cNvPr id="133" name="圆角矩形 132">
            <a:extLst>
              <a:ext uri="{FF2B5EF4-FFF2-40B4-BE49-F238E27FC236}">
                <a16:creationId xmlns:a16="http://schemas.microsoft.com/office/drawing/2014/main" id="{817DD0CC-C175-8243-8315-FF2179E01EEA}"/>
              </a:ext>
            </a:extLst>
          </p:cNvPr>
          <p:cNvSpPr/>
          <p:nvPr/>
        </p:nvSpPr>
        <p:spPr>
          <a:xfrm>
            <a:off x="4322704" y="2552093"/>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调试控制台</a:t>
            </a:r>
          </a:p>
        </p:txBody>
      </p:sp>
      <p:sp>
        <p:nvSpPr>
          <p:cNvPr id="134" name="圆角矩形 133">
            <a:extLst>
              <a:ext uri="{FF2B5EF4-FFF2-40B4-BE49-F238E27FC236}">
                <a16:creationId xmlns:a16="http://schemas.microsoft.com/office/drawing/2014/main" id="{640B0124-154A-2246-9A91-0C4918779348}"/>
              </a:ext>
            </a:extLst>
          </p:cNvPr>
          <p:cNvSpPr/>
          <p:nvPr/>
        </p:nvSpPr>
        <p:spPr>
          <a:xfrm>
            <a:off x="5762704" y="1650217"/>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业务容器管理</a:t>
            </a:r>
          </a:p>
        </p:txBody>
      </p:sp>
      <p:sp>
        <p:nvSpPr>
          <p:cNvPr id="135" name="圆角矩形 134">
            <a:extLst>
              <a:ext uri="{FF2B5EF4-FFF2-40B4-BE49-F238E27FC236}">
                <a16:creationId xmlns:a16="http://schemas.microsoft.com/office/drawing/2014/main" id="{ED6160E4-2434-9C42-98DA-817264D9D5BA}"/>
              </a:ext>
            </a:extLst>
          </p:cNvPr>
          <p:cNvSpPr/>
          <p:nvPr/>
        </p:nvSpPr>
        <p:spPr>
          <a:xfrm>
            <a:off x="5762704" y="1953514"/>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业务监控管理</a:t>
            </a:r>
          </a:p>
        </p:txBody>
      </p:sp>
      <p:sp>
        <p:nvSpPr>
          <p:cNvPr id="136" name="圆角矩形 135">
            <a:extLst>
              <a:ext uri="{FF2B5EF4-FFF2-40B4-BE49-F238E27FC236}">
                <a16:creationId xmlns:a16="http://schemas.microsoft.com/office/drawing/2014/main" id="{B5578766-AF27-BE44-8E82-1AAA04CAC115}"/>
              </a:ext>
            </a:extLst>
          </p:cNvPr>
          <p:cNvSpPr/>
          <p:nvPr/>
        </p:nvSpPr>
        <p:spPr>
          <a:xfrm>
            <a:off x="5762704" y="2256811"/>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问题定位工具</a:t>
            </a:r>
          </a:p>
        </p:txBody>
      </p:sp>
      <p:sp>
        <p:nvSpPr>
          <p:cNvPr id="137" name="圆角矩形 136">
            <a:extLst>
              <a:ext uri="{FF2B5EF4-FFF2-40B4-BE49-F238E27FC236}">
                <a16:creationId xmlns:a16="http://schemas.microsoft.com/office/drawing/2014/main" id="{1409F1CF-AD35-D343-A82F-BEAC07E6C9F1}"/>
              </a:ext>
            </a:extLst>
          </p:cNvPr>
          <p:cNvSpPr/>
          <p:nvPr/>
        </p:nvSpPr>
        <p:spPr>
          <a:xfrm>
            <a:off x="5762704" y="2547958"/>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稳定性工具</a:t>
            </a:r>
          </a:p>
        </p:txBody>
      </p:sp>
      <p:sp>
        <p:nvSpPr>
          <p:cNvPr id="138" name="圆角矩形 137">
            <a:extLst>
              <a:ext uri="{FF2B5EF4-FFF2-40B4-BE49-F238E27FC236}">
                <a16:creationId xmlns:a16="http://schemas.microsoft.com/office/drawing/2014/main" id="{A7EE32C7-8CC5-5C4D-9983-2F95C703D655}"/>
              </a:ext>
            </a:extLst>
          </p:cNvPr>
          <p:cNvSpPr/>
          <p:nvPr/>
        </p:nvSpPr>
        <p:spPr>
          <a:xfrm>
            <a:off x="7209511" y="1643878"/>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星环小蜜</a:t>
            </a:r>
          </a:p>
        </p:txBody>
      </p:sp>
      <p:sp>
        <p:nvSpPr>
          <p:cNvPr id="139" name="圆角矩形 138">
            <a:extLst>
              <a:ext uri="{FF2B5EF4-FFF2-40B4-BE49-F238E27FC236}">
                <a16:creationId xmlns:a16="http://schemas.microsoft.com/office/drawing/2014/main" id="{D9647228-7549-DC49-B7EC-20A5A0C1000C}"/>
              </a:ext>
            </a:extLst>
          </p:cNvPr>
          <p:cNvSpPr/>
          <p:nvPr/>
        </p:nvSpPr>
        <p:spPr>
          <a:xfrm>
            <a:off x="7209511" y="1953514"/>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服务工单</a:t>
            </a:r>
          </a:p>
        </p:txBody>
      </p:sp>
      <p:sp>
        <p:nvSpPr>
          <p:cNvPr id="140" name="圆角矩形 139">
            <a:extLst>
              <a:ext uri="{FF2B5EF4-FFF2-40B4-BE49-F238E27FC236}">
                <a16:creationId xmlns:a16="http://schemas.microsoft.com/office/drawing/2014/main" id="{7B2A0BD3-F70F-2F4D-9462-2D4FD0344F6B}"/>
              </a:ext>
            </a:extLst>
          </p:cNvPr>
          <p:cNvSpPr/>
          <p:nvPr/>
        </p:nvSpPr>
        <p:spPr>
          <a:xfrm>
            <a:off x="7202704" y="2246958"/>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知识库</a:t>
            </a:r>
          </a:p>
        </p:txBody>
      </p:sp>
      <p:sp>
        <p:nvSpPr>
          <p:cNvPr id="141" name="圆角矩形 140">
            <a:extLst>
              <a:ext uri="{FF2B5EF4-FFF2-40B4-BE49-F238E27FC236}">
                <a16:creationId xmlns:a16="http://schemas.microsoft.com/office/drawing/2014/main" id="{C792DEED-A095-E743-A035-EF811B716F5E}"/>
              </a:ext>
            </a:extLst>
          </p:cNvPr>
          <p:cNvSpPr/>
          <p:nvPr/>
        </p:nvSpPr>
        <p:spPr>
          <a:xfrm>
            <a:off x="7202704" y="2556594"/>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用户之声</a:t>
            </a:r>
          </a:p>
        </p:txBody>
      </p:sp>
      <p:sp>
        <p:nvSpPr>
          <p:cNvPr id="142" name="矩形 141">
            <a:extLst>
              <a:ext uri="{FF2B5EF4-FFF2-40B4-BE49-F238E27FC236}">
                <a16:creationId xmlns:a16="http://schemas.microsoft.com/office/drawing/2014/main" id="{748BC603-5974-A34F-9BAE-C064EA6E480F}"/>
              </a:ext>
            </a:extLst>
          </p:cNvPr>
          <p:cNvSpPr/>
          <p:nvPr/>
        </p:nvSpPr>
        <p:spPr>
          <a:xfrm>
            <a:off x="1170192" y="2935287"/>
            <a:ext cx="7200000" cy="562918"/>
          </a:xfrm>
          <a:prstGeom prst="rect">
            <a:avLst/>
          </a:prstGeom>
          <a:solidFill>
            <a:srgbClr val="3333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ctr"/>
          <a:lstStyle/>
          <a:p>
            <a:pPr defTabSz="659239"/>
            <a:r>
              <a:rPr lang="zh-CN" altLang="en-US" sz="1100" b="1" dirty="0">
                <a:solidFill>
                  <a:prstClr val="white"/>
                </a:solidFill>
                <a:latin typeface="微软雅黑" panose="020B0503020204020204" pitchFamily="34" charset="-122"/>
                <a:ea typeface="微软雅黑" panose="020B0503020204020204" pitchFamily="34" charset="-122"/>
              </a:rPr>
              <a:t>纪元</a:t>
            </a:r>
          </a:p>
        </p:txBody>
      </p:sp>
      <p:sp>
        <p:nvSpPr>
          <p:cNvPr id="143" name="圆角矩形 142">
            <a:extLst>
              <a:ext uri="{FF2B5EF4-FFF2-40B4-BE49-F238E27FC236}">
                <a16:creationId xmlns:a16="http://schemas.microsoft.com/office/drawing/2014/main" id="{435C5F29-EC99-644A-A7CF-589432E07361}"/>
              </a:ext>
            </a:extLst>
          </p:cNvPr>
          <p:cNvSpPr/>
          <p:nvPr/>
        </p:nvSpPr>
        <p:spPr>
          <a:xfrm>
            <a:off x="1986044" y="3112882"/>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业务实体设计</a:t>
            </a:r>
          </a:p>
        </p:txBody>
      </p:sp>
      <p:sp>
        <p:nvSpPr>
          <p:cNvPr id="144" name="圆角矩形 143">
            <a:extLst>
              <a:ext uri="{FF2B5EF4-FFF2-40B4-BE49-F238E27FC236}">
                <a16:creationId xmlns:a16="http://schemas.microsoft.com/office/drawing/2014/main" id="{130AEA89-0BAC-B14D-B325-18B113F6AF31}"/>
              </a:ext>
            </a:extLst>
          </p:cNvPr>
          <p:cNvSpPr/>
          <p:nvPr/>
        </p:nvSpPr>
        <p:spPr>
          <a:xfrm>
            <a:off x="3291911" y="3108746"/>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业务表单设计</a:t>
            </a:r>
          </a:p>
        </p:txBody>
      </p:sp>
      <p:sp>
        <p:nvSpPr>
          <p:cNvPr id="145" name="圆角矩形 144">
            <a:extLst>
              <a:ext uri="{FF2B5EF4-FFF2-40B4-BE49-F238E27FC236}">
                <a16:creationId xmlns:a16="http://schemas.microsoft.com/office/drawing/2014/main" id="{B08082FB-D03C-2A4B-8DF9-F8FE2E5C973D}"/>
              </a:ext>
            </a:extLst>
          </p:cNvPr>
          <p:cNvSpPr/>
          <p:nvPr/>
        </p:nvSpPr>
        <p:spPr>
          <a:xfrm>
            <a:off x="4597778" y="3109168"/>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业务规则设计</a:t>
            </a:r>
          </a:p>
        </p:txBody>
      </p:sp>
      <p:sp>
        <p:nvSpPr>
          <p:cNvPr id="146" name="圆角矩形 145">
            <a:extLst>
              <a:ext uri="{FF2B5EF4-FFF2-40B4-BE49-F238E27FC236}">
                <a16:creationId xmlns:a16="http://schemas.microsoft.com/office/drawing/2014/main" id="{8BCCEFC9-7158-C241-B606-81A3502AE5C8}"/>
              </a:ext>
            </a:extLst>
          </p:cNvPr>
          <p:cNvSpPr/>
          <p:nvPr/>
        </p:nvSpPr>
        <p:spPr>
          <a:xfrm>
            <a:off x="5903645" y="3108746"/>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业务服务设计</a:t>
            </a:r>
          </a:p>
        </p:txBody>
      </p:sp>
      <p:sp>
        <p:nvSpPr>
          <p:cNvPr id="147" name="圆角矩形 146">
            <a:extLst>
              <a:ext uri="{FF2B5EF4-FFF2-40B4-BE49-F238E27FC236}">
                <a16:creationId xmlns:a16="http://schemas.microsoft.com/office/drawing/2014/main" id="{42AA72D5-4536-D341-9C61-B21452DF3D59}"/>
              </a:ext>
            </a:extLst>
          </p:cNvPr>
          <p:cNvSpPr/>
          <p:nvPr/>
        </p:nvSpPr>
        <p:spPr>
          <a:xfrm>
            <a:off x="7209511" y="3105105"/>
            <a:ext cx="896660"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zh-CN" altLang="en-US" sz="900" dirty="0">
                <a:solidFill>
                  <a:prstClr val="black"/>
                </a:solidFill>
                <a:latin typeface="微软雅黑" panose="020B0503020204020204" pitchFamily="34" charset="-122"/>
                <a:ea typeface="微软雅黑" panose="020B0503020204020204" pitchFamily="34" charset="-122"/>
              </a:rPr>
              <a:t>业务流程设计</a:t>
            </a:r>
          </a:p>
        </p:txBody>
      </p:sp>
      <p:sp>
        <p:nvSpPr>
          <p:cNvPr id="149" name="矩形 148">
            <a:extLst>
              <a:ext uri="{FF2B5EF4-FFF2-40B4-BE49-F238E27FC236}">
                <a16:creationId xmlns:a16="http://schemas.microsoft.com/office/drawing/2014/main" id="{2D3FD98B-26B0-6547-9559-1E68FFBCA24E}"/>
              </a:ext>
            </a:extLst>
          </p:cNvPr>
          <p:cNvSpPr/>
          <p:nvPr/>
        </p:nvSpPr>
        <p:spPr>
          <a:xfrm>
            <a:off x="1170192" y="3835450"/>
            <a:ext cx="7200000" cy="562918"/>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ctr"/>
          <a:lstStyle/>
          <a:p>
            <a:pPr defTabSz="659239"/>
            <a:r>
              <a:rPr lang="zh-CN" altLang="en-US" sz="1100" b="1" dirty="0">
                <a:solidFill>
                  <a:prstClr val="white"/>
                </a:solidFill>
                <a:latin typeface="微软雅黑" panose="020B0503020204020204" pitchFamily="34" charset="-122"/>
                <a:ea typeface="微软雅黑" panose="020B0503020204020204" pitchFamily="34" charset="-122"/>
              </a:rPr>
              <a:t>适配器</a:t>
            </a:r>
          </a:p>
        </p:txBody>
      </p:sp>
      <p:sp>
        <p:nvSpPr>
          <p:cNvPr id="150" name="圆角矩形 149">
            <a:extLst>
              <a:ext uri="{FF2B5EF4-FFF2-40B4-BE49-F238E27FC236}">
                <a16:creationId xmlns:a16="http://schemas.microsoft.com/office/drawing/2014/main" id="{D2049DA4-F649-0A4D-A62D-C49136DB77F0}"/>
              </a:ext>
            </a:extLst>
          </p:cNvPr>
          <p:cNvSpPr/>
          <p:nvPr/>
        </p:nvSpPr>
        <p:spPr>
          <a:xfrm>
            <a:off x="2161862" y="4008826"/>
            <a:ext cx="626118"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en-US" altLang="zh-CN" sz="900" dirty="0">
                <a:solidFill>
                  <a:prstClr val="black"/>
                </a:solidFill>
                <a:latin typeface="微软雅黑" panose="020B0503020204020204" pitchFamily="34" charset="-122"/>
                <a:ea typeface="微软雅黑" panose="020B0503020204020204" pitchFamily="34" charset="-122"/>
              </a:rPr>
              <a:t>TAIR</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51" name="圆角矩形 150">
            <a:extLst>
              <a:ext uri="{FF2B5EF4-FFF2-40B4-BE49-F238E27FC236}">
                <a16:creationId xmlns:a16="http://schemas.microsoft.com/office/drawing/2014/main" id="{D3553E7C-FC3D-1D45-8D11-52B725BAFB17}"/>
              </a:ext>
            </a:extLst>
          </p:cNvPr>
          <p:cNvSpPr/>
          <p:nvPr/>
        </p:nvSpPr>
        <p:spPr>
          <a:xfrm>
            <a:off x="3078088" y="4008826"/>
            <a:ext cx="626118"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en-US" altLang="zh-CN" sz="900" dirty="0">
                <a:solidFill>
                  <a:prstClr val="black"/>
                </a:solidFill>
                <a:latin typeface="微软雅黑" panose="020B0503020204020204" pitchFamily="34" charset="-122"/>
                <a:ea typeface="微软雅黑" panose="020B0503020204020204" pitchFamily="34" charset="-122"/>
              </a:rPr>
              <a:t>HSF</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52" name="圆角矩形 151">
            <a:extLst>
              <a:ext uri="{FF2B5EF4-FFF2-40B4-BE49-F238E27FC236}">
                <a16:creationId xmlns:a16="http://schemas.microsoft.com/office/drawing/2014/main" id="{5366863B-0BA3-5341-B1D1-ABF415DFE609}"/>
              </a:ext>
            </a:extLst>
          </p:cNvPr>
          <p:cNvSpPr/>
          <p:nvPr/>
        </p:nvSpPr>
        <p:spPr>
          <a:xfrm>
            <a:off x="3994314" y="4008826"/>
            <a:ext cx="626118"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en-US" altLang="zh-CN" sz="900" dirty="0">
                <a:solidFill>
                  <a:prstClr val="black"/>
                </a:solidFill>
                <a:latin typeface="微软雅黑" panose="020B0503020204020204" pitchFamily="34" charset="-122"/>
                <a:ea typeface="微软雅黑" panose="020B0503020204020204" pitchFamily="34" charset="-122"/>
              </a:rPr>
              <a:t>EDAS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53" name="圆角矩形 152">
            <a:extLst>
              <a:ext uri="{FF2B5EF4-FFF2-40B4-BE49-F238E27FC236}">
                <a16:creationId xmlns:a16="http://schemas.microsoft.com/office/drawing/2014/main" id="{00DD2FBC-F577-2142-8A08-B4A265C0BACF}"/>
              </a:ext>
            </a:extLst>
          </p:cNvPr>
          <p:cNvSpPr/>
          <p:nvPr/>
        </p:nvSpPr>
        <p:spPr>
          <a:xfrm>
            <a:off x="4910540" y="4008826"/>
            <a:ext cx="749775"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en-US" altLang="zh-CN" sz="900" dirty="0">
                <a:solidFill>
                  <a:prstClr val="black"/>
                </a:solidFill>
                <a:latin typeface="微软雅黑" panose="020B0503020204020204" pitchFamily="34" charset="-122"/>
                <a:ea typeface="微软雅黑" panose="020B0503020204020204" pitchFamily="34" charset="-122"/>
              </a:rPr>
              <a:t>Diamond</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55" name="圆角矩形 154">
            <a:extLst>
              <a:ext uri="{FF2B5EF4-FFF2-40B4-BE49-F238E27FC236}">
                <a16:creationId xmlns:a16="http://schemas.microsoft.com/office/drawing/2014/main" id="{95C57313-A80B-404C-9F94-AA53EED068E3}"/>
              </a:ext>
            </a:extLst>
          </p:cNvPr>
          <p:cNvSpPr/>
          <p:nvPr/>
        </p:nvSpPr>
        <p:spPr>
          <a:xfrm>
            <a:off x="5950423" y="4008826"/>
            <a:ext cx="749775"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en-US" altLang="zh-CN" sz="900" dirty="0">
                <a:solidFill>
                  <a:prstClr val="black"/>
                </a:solidFill>
                <a:latin typeface="微软雅黑" panose="020B0503020204020204" pitchFamily="34" charset="-122"/>
                <a:ea typeface="微软雅黑" panose="020B0503020204020204" pitchFamily="34" charset="-122"/>
              </a:rPr>
              <a:t>OSS</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56" name="圆角矩形 155">
            <a:extLst>
              <a:ext uri="{FF2B5EF4-FFF2-40B4-BE49-F238E27FC236}">
                <a16:creationId xmlns:a16="http://schemas.microsoft.com/office/drawing/2014/main" id="{ADE3852F-77EA-474A-8AAB-2AA162145001}"/>
              </a:ext>
            </a:extLst>
          </p:cNvPr>
          <p:cNvSpPr/>
          <p:nvPr/>
        </p:nvSpPr>
        <p:spPr>
          <a:xfrm>
            <a:off x="6990305" y="4008826"/>
            <a:ext cx="812924" cy="21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239"/>
            <a:r>
              <a:rPr lang="en-US" altLang="zh-CN" sz="900" dirty="0">
                <a:solidFill>
                  <a:prstClr val="black"/>
                </a:solidFill>
                <a:latin typeface="微软雅黑" panose="020B0503020204020204" pitchFamily="34" charset="-122"/>
                <a:ea typeface="微软雅黑" panose="020B0503020204020204" pitchFamily="34" charset="-122"/>
              </a:rPr>
              <a:t>MongoDB</a:t>
            </a:r>
            <a:endParaRPr lang="zh-CN" altLang="en-US" sz="900" dirty="0">
              <a:solidFill>
                <a:prstClr val="black"/>
              </a:solidFill>
              <a:latin typeface="微软雅黑" panose="020B0503020204020204" pitchFamily="34" charset="-122"/>
              <a:ea typeface="微软雅黑" panose="020B0503020204020204" pitchFamily="34" charset="-122"/>
            </a:endParaRPr>
          </a:p>
        </p:txBody>
      </p:sp>
      <p:sp>
        <p:nvSpPr>
          <p:cNvPr id="157" name="矩形 156">
            <a:extLst>
              <a:ext uri="{FF2B5EF4-FFF2-40B4-BE49-F238E27FC236}">
                <a16:creationId xmlns:a16="http://schemas.microsoft.com/office/drawing/2014/main" id="{1C0F48A3-3567-504A-9868-4A52D25887C5}"/>
              </a:ext>
            </a:extLst>
          </p:cNvPr>
          <p:cNvSpPr/>
          <p:nvPr/>
        </p:nvSpPr>
        <p:spPr>
          <a:xfrm>
            <a:off x="1170192" y="3498121"/>
            <a:ext cx="7200000" cy="345567"/>
          </a:xfrm>
          <a:prstGeom prst="rect">
            <a:avLst/>
          </a:prstGeom>
          <a:solidFill>
            <a:srgbClr val="3333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rtlCol="0" anchor="ctr"/>
          <a:lstStyle/>
          <a:p>
            <a:pPr defTabSz="659239"/>
            <a:r>
              <a:rPr lang="en-US" altLang="zh-CN" sz="1100" b="1" dirty="0">
                <a:solidFill>
                  <a:prstClr val="white"/>
                </a:solidFill>
                <a:latin typeface="微软雅黑" panose="020B0503020204020204" pitchFamily="34" charset="-122"/>
                <a:ea typeface="微软雅黑" panose="020B0503020204020204" pitchFamily="34" charset="-122"/>
              </a:rPr>
              <a:t>TMF2.0</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158" name="文本框 157">
            <a:extLst>
              <a:ext uri="{FF2B5EF4-FFF2-40B4-BE49-F238E27FC236}">
                <a16:creationId xmlns:a16="http://schemas.microsoft.com/office/drawing/2014/main" id="{2316F072-4456-3B4B-A93F-C81D7920B17E}"/>
              </a:ext>
            </a:extLst>
          </p:cNvPr>
          <p:cNvSpPr txBox="1"/>
          <p:nvPr/>
        </p:nvSpPr>
        <p:spPr>
          <a:xfrm>
            <a:off x="561257" y="4593041"/>
            <a:ext cx="8023942" cy="276999"/>
          </a:xfrm>
          <a:prstGeom prst="rect">
            <a:avLst/>
          </a:prstGeom>
          <a:noFill/>
        </p:spPr>
        <p:txBody>
          <a:bodyPr wrap="square" rtlCol="0">
            <a:spAutoFit/>
          </a:bodyPr>
          <a:lstStyle/>
          <a:p>
            <a:pPr algn="ctr"/>
            <a:r>
              <a:rPr kumimoji="1" lang="zh-CN" altLang="en-US" sz="1200" dirty="0">
                <a:solidFill>
                  <a:srgbClr val="C00000"/>
                </a:solidFill>
                <a:latin typeface="微软雅黑" panose="020B0503020204020204" pitchFamily="34" charset="-122"/>
                <a:ea typeface="微软雅黑" panose="020B0503020204020204" pitchFamily="34" charset="-122"/>
              </a:rPr>
              <a:t>夯实基础</a:t>
            </a:r>
            <a:r>
              <a:rPr kumimoji="1" lang="zh-CN" altLang="en-US" sz="900" dirty="0">
                <a:latin typeface="微软雅黑" panose="020B0503020204020204" pitchFamily="34" charset="-122"/>
                <a:ea typeface="微软雅黑" panose="020B0503020204020204" pitchFamily="34" charset="-122"/>
              </a:rPr>
              <a:t>（需求</a:t>
            </a:r>
            <a:r>
              <a:rPr kumimoji="1" lang="en-US" altLang="zh-CN" sz="900" dirty="0">
                <a:latin typeface="微软雅黑" panose="020B0503020204020204" pitchFamily="34" charset="-122"/>
                <a:ea typeface="微软雅黑" panose="020B0503020204020204" pitchFamily="34" charset="-122"/>
              </a:rPr>
              <a:t>/</a:t>
            </a:r>
            <a:r>
              <a:rPr kumimoji="1" lang="zh-CN" altLang="en-US" sz="900" dirty="0">
                <a:latin typeface="微软雅黑" panose="020B0503020204020204" pitchFamily="34" charset="-122"/>
                <a:ea typeface="微软雅黑" panose="020B0503020204020204" pitchFamily="34" charset="-122"/>
              </a:rPr>
              <a:t>变更</a:t>
            </a:r>
            <a:r>
              <a:rPr kumimoji="1" lang="en-US" altLang="zh-CN" sz="900" dirty="0">
                <a:latin typeface="微软雅黑" panose="020B0503020204020204" pitchFamily="34" charset="-122"/>
                <a:ea typeface="微软雅黑" panose="020B0503020204020204" pitchFamily="34" charset="-122"/>
              </a:rPr>
              <a:t>/</a:t>
            </a:r>
            <a:r>
              <a:rPr kumimoji="1" lang="zh-CN" altLang="en-US" sz="900" dirty="0">
                <a:latin typeface="微软雅黑" panose="020B0503020204020204" pitchFamily="34" charset="-122"/>
                <a:ea typeface="微软雅黑" panose="020B0503020204020204" pitchFamily="34" charset="-122"/>
              </a:rPr>
              <a:t>发布管理）</a:t>
            </a:r>
            <a:r>
              <a:rPr kumimoji="1" lang="zh-CN" altLang="en-US" sz="1200" dirty="0">
                <a:latin typeface="微软雅黑" panose="020B0503020204020204" pitchFamily="34" charset="-122"/>
                <a:ea typeface="微软雅黑" panose="020B0503020204020204" pitchFamily="34" charset="-122"/>
              </a:rPr>
              <a:t>、</a:t>
            </a:r>
            <a:r>
              <a:rPr kumimoji="1" lang="zh-CN" altLang="en-US" sz="1200" dirty="0">
                <a:solidFill>
                  <a:srgbClr val="C00000"/>
                </a:solidFill>
                <a:latin typeface="微软雅黑" panose="020B0503020204020204" pitchFamily="34" charset="-122"/>
                <a:ea typeface="微软雅黑" panose="020B0503020204020204" pitchFamily="34" charset="-122"/>
              </a:rPr>
              <a:t>完善配套工具</a:t>
            </a:r>
            <a:r>
              <a:rPr kumimoji="1" lang="zh-CN" altLang="en-US" sz="900" dirty="0">
                <a:latin typeface="微软雅黑" panose="020B0503020204020204" pitchFamily="34" charset="-122"/>
                <a:ea typeface="微软雅黑" panose="020B0503020204020204" pitchFamily="34" charset="-122"/>
              </a:rPr>
              <a:t>（测试</a:t>
            </a:r>
            <a:r>
              <a:rPr kumimoji="1" lang="en-US" altLang="zh-CN" sz="900" dirty="0">
                <a:latin typeface="微软雅黑" panose="020B0503020204020204" pitchFamily="34" charset="-122"/>
                <a:ea typeface="微软雅黑" panose="020B0503020204020204" pitchFamily="34" charset="-122"/>
              </a:rPr>
              <a:t>/</a:t>
            </a:r>
            <a:r>
              <a:rPr kumimoji="1" lang="zh-CN" altLang="en-US" sz="900" dirty="0">
                <a:latin typeface="微软雅黑" panose="020B0503020204020204" pitchFamily="34" charset="-122"/>
                <a:ea typeface="微软雅黑" panose="020B0503020204020204" pitchFamily="34" charset="-122"/>
              </a:rPr>
              <a:t>研发</a:t>
            </a:r>
            <a:r>
              <a:rPr kumimoji="1" lang="en-US" altLang="zh-CN" sz="900" dirty="0">
                <a:latin typeface="微软雅黑" panose="020B0503020204020204" pitchFamily="34" charset="-122"/>
                <a:ea typeface="微软雅黑" panose="020B0503020204020204" pitchFamily="34" charset="-122"/>
              </a:rPr>
              <a:t>/</a:t>
            </a:r>
            <a:r>
              <a:rPr kumimoji="1" lang="zh-CN" altLang="en-US" sz="900" dirty="0">
                <a:latin typeface="微软雅黑" panose="020B0503020204020204" pitchFamily="34" charset="-122"/>
                <a:ea typeface="微软雅黑" panose="020B0503020204020204" pitchFamily="34" charset="-122"/>
              </a:rPr>
              <a:t>运维</a:t>
            </a:r>
            <a:r>
              <a:rPr kumimoji="1" lang="en-US" altLang="zh-CN" sz="900" dirty="0">
                <a:latin typeface="微软雅黑" panose="020B0503020204020204" pitchFamily="34" charset="-122"/>
                <a:ea typeface="微软雅黑" panose="020B0503020204020204" pitchFamily="34" charset="-122"/>
              </a:rPr>
              <a:t>/</a:t>
            </a:r>
            <a:r>
              <a:rPr kumimoji="1" lang="zh-CN" altLang="en-US" sz="900" dirty="0">
                <a:latin typeface="微软雅黑" panose="020B0503020204020204" pitchFamily="34" charset="-122"/>
                <a:ea typeface="微软雅黑" panose="020B0503020204020204" pitchFamily="34" charset="-122"/>
              </a:rPr>
              <a:t>支持）</a:t>
            </a:r>
            <a:r>
              <a:rPr kumimoji="1" lang="zh-CN" altLang="en-US" sz="1200" dirty="0">
                <a:latin typeface="微软雅黑" panose="020B0503020204020204" pitchFamily="34" charset="-122"/>
                <a:ea typeface="微软雅黑" panose="020B0503020204020204" pitchFamily="34" charset="-122"/>
              </a:rPr>
              <a:t>、</a:t>
            </a:r>
            <a:r>
              <a:rPr kumimoji="1" lang="zh-CN" altLang="en-US" sz="1200" dirty="0">
                <a:solidFill>
                  <a:srgbClr val="C00000"/>
                </a:solidFill>
                <a:latin typeface="微软雅黑" panose="020B0503020204020204" pitchFamily="34" charset="-122"/>
                <a:ea typeface="微软雅黑" panose="020B0503020204020204" pitchFamily="34" charset="-122"/>
              </a:rPr>
              <a:t>架构演进</a:t>
            </a:r>
            <a:r>
              <a:rPr kumimoji="1" lang="zh-CN" altLang="en-US" sz="900" dirty="0">
                <a:latin typeface="微软雅黑" panose="020B0503020204020204" pitchFamily="34" charset="-122"/>
                <a:ea typeface="微软雅黑" panose="020B0503020204020204" pitchFamily="34" charset="-122"/>
              </a:rPr>
              <a:t>（业务</a:t>
            </a:r>
            <a:r>
              <a:rPr kumimoji="1" lang="en-US" altLang="zh-CN" sz="900" dirty="0">
                <a:latin typeface="微软雅黑" panose="020B0503020204020204" pitchFamily="34" charset="-122"/>
                <a:ea typeface="微软雅黑" panose="020B0503020204020204" pitchFamily="34" charset="-122"/>
              </a:rPr>
              <a:t>DSL/</a:t>
            </a:r>
            <a:r>
              <a:rPr kumimoji="1" lang="zh-CN" altLang="en-US" sz="900" dirty="0">
                <a:latin typeface="微软雅黑" panose="020B0503020204020204" pitchFamily="34" charset="-122"/>
                <a:ea typeface="微软雅黑" panose="020B0503020204020204" pitchFamily="34" charset="-122"/>
              </a:rPr>
              <a:t>云化</a:t>
            </a:r>
            <a:r>
              <a:rPr kumimoji="1" lang="en-US" altLang="zh-CN" sz="900" dirty="0">
                <a:latin typeface="微软雅黑" panose="020B0503020204020204" pitchFamily="34" charset="-122"/>
                <a:ea typeface="微软雅黑" panose="020B0503020204020204" pitchFamily="34" charset="-122"/>
              </a:rPr>
              <a:t>/</a:t>
            </a:r>
            <a:r>
              <a:rPr kumimoji="1" lang="zh-CN" altLang="en-US" sz="900" dirty="0">
                <a:latin typeface="微软雅黑" panose="020B0503020204020204" pitchFamily="34" charset="-122"/>
                <a:ea typeface="微软雅黑" panose="020B0503020204020204" pitchFamily="34" charset="-122"/>
              </a:rPr>
              <a:t>纪元）</a:t>
            </a:r>
            <a:endParaRPr kumimoji="1" lang="zh-CN" altLang="en-US" sz="1200" dirty="0">
              <a:latin typeface="微软雅黑" panose="020B0503020204020204" pitchFamily="34" charset="-122"/>
              <a:ea typeface="微软雅黑" panose="020B0503020204020204" pitchFamily="34" charset="-122"/>
            </a:endParaRPr>
          </a:p>
        </p:txBody>
      </p:sp>
      <p:sp>
        <p:nvSpPr>
          <p:cNvPr id="159" name="文本框 158"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33513352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0910" y="162619"/>
            <a:ext cx="8073861" cy="409306"/>
          </a:xfrm>
        </p:spPr>
        <p:txBody>
          <a:bodyPr>
            <a:normAutofit/>
          </a:bodyPr>
          <a:lstStyle/>
          <a:p>
            <a:r>
              <a:rPr lang="zh-CN" altLang="en-US" dirty="0"/>
              <a:t>业务架构分层：平台</a:t>
            </a:r>
            <a:r>
              <a:rPr lang="en-US" altLang="zh-CN" dirty="0"/>
              <a:t>+</a:t>
            </a:r>
            <a:r>
              <a:rPr lang="zh-CN" altLang="en-US" dirty="0"/>
              <a:t>解决方案</a:t>
            </a:r>
            <a:r>
              <a:rPr lang="en-US" altLang="zh-CN" dirty="0"/>
              <a:t>+</a:t>
            </a:r>
            <a:r>
              <a:rPr lang="zh-CN" altLang="en-US" dirty="0"/>
              <a:t>业务插件包</a:t>
            </a:r>
          </a:p>
        </p:txBody>
      </p:sp>
      <p:grpSp>
        <p:nvGrpSpPr>
          <p:cNvPr id="14" name="组合 13"/>
          <p:cNvGrpSpPr/>
          <p:nvPr/>
        </p:nvGrpSpPr>
        <p:grpSpPr>
          <a:xfrm>
            <a:off x="224527" y="538202"/>
            <a:ext cx="8807806" cy="4461753"/>
            <a:chOff x="224527" y="538202"/>
            <a:chExt cx="8807806" cy="4461753"/>
          </a:xfrm>
        </p:grpSpPr>
        <p:sp>
          <p:nvSpPr>
            <p:cNvPr id="11" name="矩形 10"/>
            <p:cNvSpPr/>
            <p:nvPr/>
          </p:nvSpPr>
          <p:spPr>
            <a:xfrm>
              <a:off x="6751567" y="538202"/>
              <a:ext cx="2280766" cy="4461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3" name="组合 12"/>
            <p:cNvGrpSpPr/>
            <p:nvPr/>
          </p:nvGrpSpPr>
          <p:grpSpPr>
            <a:xfrm>
              <a:off x="224527" y="635540"/>
              <a:ext cx="7479780" cy="4306111"/>
              <a:chOff x="224527" y="635540"/>
              <a:chExt cx="7479780" cy="4306111"/>
            </a:xfrm>
          </p:grpSpPr>
          <p:sp>
            <p:nvSpPr>
              <p:cNvPr id="84" name="矩形 83"/>
              <p:cNvSpPr/>
              <p:nvPr/>
            </p:nvSpPr>
            <p:spPr bwMode="auto">
              <a:xfrm>
                <a:off x="224527" y="635540"/>
                <a:ext cx="7479780" cy="4306111"/>
              </a:xfrm>
              <a:prstGeom prst="rect">
                <a:avLst/>
              </a:prstGeom>
              <a:solidFill>
                <a:srgbClr val="4F81BD"/>
              </a:solidFill>
              <a:ln w="9525" cap="flat" cmpd="sng" algn="ctr">
                <a:solidFill>
                  <a:srgbClr val="2D2015"/>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Hans"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业务</a:t>
                </a: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架构分层</a:t>
                </a:r>
              </a:p>
            </p:txBody>
          </p:sp>
          <p:sp>
            <p:nvSpPr>
              <p:cNvPr id="82" name="矩形 81"/>
              <p:cNvSpPr/>
              <p:nvPr/>
            </p:nvSpPr>
            <p:spPr bwMode="auto">
              <a:xfrm>
                <a:off x="314814" y="4176777"/>
                <a:ext cx="7311671" cy="693579"/>
              </a:xfrm>
              <a:prstGeom prst="rect">
                <a:avLst/>
              </a:prstGeom>
              <a:solidFill>
                <a:srgbClr val="9BBB59">
                  <a:lumMod val="40000"/>
                  <a:lumOff val="60000"/>
                </a:srgbClr>
              </a:solidFill>
              <a:ln w="9525" cap="flat" cmpd="sng" algn="ctr">
                <a:solidFill>
                  <a:srgbClr val="2D2015"/>
                </a:solidFill>
                <a:prstDash val="solid"/>
                <a:round/>
                <a:headEnd type="none" w="med" len="med"/>
                <a:tailEnd type="none" w="med" len="med"/>
              </a:ln>
              <a:effectLst/>
            </p:spPr>
            <p:txBody>
              <a:bodyPr rot="0" spcFirstLastPara="0" vertOverflow="overflow" horzOverflow="overflow" vert="eaVert" wrap="square" lIns="68580" tIns="34290" rIns="68580" bIns="3429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rgbClr val="2D2015"/>
                    </a:solidFill>
                    <a:effectLst/>
                    <a:uLnTx/>
                    <a:uFillTx/>
                    <a:latin typeface="微软雅黑" panose="020B0503020204020204" pitchFamily="34" charset="-122"/>
                    <a:ea typeface="微软雅黑" panose="020B0503020204020204" pitchFamily="34" charset="-122"/>
                    <a:cs typeface="+mn-cs"/>
                  </a:rPr>
                  <a:t>基础能力层</a:t>
                </a:r>
              </a:p>
            </p:txBody>
          </p:sp>
          <p:grpSp>
            <p:nvGrpSpPr>
              <p:cNvPr id="2" name="组合 1"/>
              <p:cNvGrpSpPr/>
              <p:nvPr/>
            </p:nvGrpSpPr>
            <p:grpSpPr>
              <a:xfrm>
                <a:off x="713984" y="4331946"/>
                <a:ext cx="6815227" cy="383241"/>
                <a:chOff x="768531" y="3892924"/>
                <a:chExt cx="4686180" cy="383241"/>
              </a:xfrm>
            </p:grpSpPr>
            <p:sp>
              <p:nvSpPr>
                <p:cNvPr id="19" name="圆角矩形 18"/>
                <p:cNvSpPr/>
                <p:nvPr/>
              </p:nvSpPr>
              <p:spPr>
                <a:xfrm>
                  <a:off x="768531" y="3892924"/>
                  <a:ext cx="1337981" cy="383241"/>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Light"/>
                    </a:rPr>
                    <a:t>Trade Boot Model</a:t>
                  </a:r>
                  <a:endPar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20" name="圆角矩形 19"/>
                <p:cNvSpPr/>
                <p:nvPr/>
              </p:nvSpPr>
              <p:spPr>
                <a:xfrm>
                  <a:off x="2506582" y="3892924"/>
                  <a:ext cx="1337981" cy="383241"/>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Light"/>
                    </a:rPr>
                    <a:t>Trade Boot Core</a:t>
                  </a:r>
                  <a:endPar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21" name="圆角矩形 20"/>
                <p:cNvSpPr/>
                <p:nvPr/>
              </p:nvSpPr>
              <p:spPr>
                <a:xfrm>
                  <a:off x="4116730" y="3892924"/>
                  <a:ext cx="1337981" cy="383241"/>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Light"/>
                    </a:rPr>
                    <a:t>Trade Boot Starter</a:t>
                  </a:r>
                  <a:endParaRPr kumimoji="0" lang="zh-CN" altLang="en-US" sz="11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Light"/>
                  </a:endParaRPr>
                </a:p>
              </p:txBody>
            </p:sp>
          </p:grpSp>
          <p:sp>
            <p:nvSpPr>
              <p:cNvPr id="83" name="矩形 82"/>
              <p:cNvSpPr/>
              <p:nvPr/>
            </p:nvSpPr>
            <p:spPr bwMode="auto">
              <a:xfrm>
                <a:off x="314814" y="1683054"/>
                <a:ext cx="7311671" cy="2447718"/>
              </a:xfrm>
              <a:prstGeom prst="rect">
                <a:avLst/>
              </a:prstGeom>
              <a:solidFill>
                <a:srgbClr val="9BBB59">
                  <a:lumMod val="40000"/>
                  <a:lumOff val="60000"/>
                </a:srgbClr>
              </a:solidFill>
              <a:ln w="9525" cap="flat" cmpd="sng" algn="ctr">
                <a:solidFill>
                  <a:srgbClr val="2D2015"/>
                </a:solidFill>
                <a:prstDash val="solid"/>
                <a:round/>
                <a:headEnd type="none" w="med" len="med"/>
                <a:tailEnd type="none" w="med" len="med"/>
              </a:ln>
              <a:effectLst/>
            </p:spPr>
            <p:txBody>
              <a:bodyPr rot="0" spcFirstLastPara="0" vertOverflow="overflow" horzOverflow="overflow" vert="eaVert" wrap="square" lIns="68580" tIns="34290" rIns="68580" bIns="3429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rgbClr val="2D2015"/>
                    </a:solidFill>
                    <a:effectLst/>
                    <a:uLnTx/>
                    <a:uFillTx/>
                    <a:latin typeface="微软雅黑" panose="020B0503020204020204" pitchFamily="34" charset="-122"/>
                    <a:ea typeface="微软雅黑" panose="020B0503020204020204" pitchFamily="34" charset="-122"/>
                    <a:cs typeface="+mn-cs"/>
                  </a:rPr>
                  <a:t>解决方案层</a:t>
                </a:r>
              </a:p>
            </p:txBody>
          </p:sp>
          <p:sp>
            <p:nvSpPr>
              <p:cNvPr id="31" name="圆角矩形 30"/>
              <p:cNvSpPr/>
              <p:nvPr/>
            </p:nvSpPr>
            <p:spPr>
              <a:xfrm>
                <a:off x="615125" y="3191828"/>
                <a:ext cx="6940025" cy="866788"/>
              </a:xfrm>
              <a:prstGeom prst="roundRect">
                <a:avLst>
                  <a:gd name="adj" fmla="val 5153"/>
                </a:avLst>
              </a:prstGeom>
              <a:solidFill>
                <a:schemeClr val="accent4"/>
              </a:solidFill>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t"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endParaRPr kumimoji="1" lang="zh-CN" altLang="en-US" sz="1500" b="0" i="0" u="none" strike="noStrike" kern="0" cap="none" spc="0" normalizeH="0" baseline="0" noProof="0" dirty="0">
                  <a:ln>
                    <a:noFill/>
                  </a:ln>
                  <a:solidFill>
                    <a:srgbClr val="FFFFFF"/>
                  </a:solidFill>
                  <a:effectLst/>
                  <a:uLnTx/>
                  <a:uFillTx/>
                  <a:latin typeface="Helvetica Light"/>
                  <a:ea typeface="宋体" panose="02010600030101010101" pitchFamily="2" charset="-122"/>
                  <a:cs typeface="+mn-cs"/>
                  <a:sym typeface="Helvetica Light"/>
                </a:endParaRPr>
              </a:p>
            </p:txBody>
          </p:sp>
          <p:sp>
            <p:nvSpPr>
              <p:cNvPr id="32" name="圆角矩形 31"/>
              <p:cNvSpPr/>
              <p:nvPr/>
            </p:nvSpPr>
            <p:spPr>
              <a:xfrm>
                <a:off x="731531" y="3419597"/>
                <a:ext cx="3211415" cy="569214"/>
              </a:xfrm>
              <a:prstGeom prst="roundRect">
                <a:avLst>
                  <a:gd name="adj" fmla="val 10643"/>
                </a:avLst>
              </a:prstGeom>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endParaRPr kumimoji="1" lang="zh-CN" altLang="en-US" sz="1500" b="0" i="0" u="none" strike="noStrike" kern="0" cap="none" spc="0" normalizeH="0" baseline="0" noProof="0" dirty="0">
                  <a:ln>
                    <a:noFill/>
                  </a:ln>
                  <a:solidFill>
                    <a:srgbClr val="FFFFFF"/>
                  </a:solidFill>
                  <a:effectLst/>
                  <a:uLnTx/>
                  <a:uFillTx/>
                  <a:latin typeface="Helvetica Light"/>
                  <a:ea typeface="宋体" panose="02010600030101010101" pitchFamily="2" charset="-122"/>
                  <a:cs typeface="+mn-cs"/>
                  <a:sym typeface="Helvetica Light"/>
                </a:endParaRPr>
              </a:p>
            </p:txBody>
          </p:sp>
          <p:sp>
            <p:nvSpPr>
              <p:cNvPr id="33" name="圆角矩形 32"/>
              <p:cNvSpPr/>
              <p:nvPr/>
            </p:nvSpPr>
            <p:spPr>
              <a:xfrm>
                <a:off x="816717" y="3609907"/>
                <a:ext cx="775120" cy="339471"/>
              </a:xfrm>
              <a:prstGeom prst="roundRect">
                <a:avLst/>
              </a:prstGeom>
              <a:solidFill>
                <a:srgbClr val="926EA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Default</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Order</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Service</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34" name="圆角矩形 33"/>
              <p:cNvSpPr/>
              <p:nvPr/>
            </p:nvSpPr>
            <p:spPr>
              <a:xfrm>
                <a:off x="1638833" y="3609907"/>
                <a:ext cx="775120" cy="339471"/>
              </a:xfrm>
              <a:prstGeom prst="roundRect">
                <a:avLst/>
              </a:prstGeom>
              <a:solidFill>
                <a:srgbClr val="926EA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Default</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Inventory</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Service</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35" name="圆角矩形 34"/>
              <p:cNvSpPr/>
              <p:nvPr/>
            </p:nvSpPr>
            <p:spPr>
              <a:xfrm>
                <a:off x="2450221" y="3605225"/>
                <a:ext cx="775120" cy="339471"/>
              </a:xfrm>
              <a:prstGeom prst="roundRect">
                <a:avLst/>
              </a:prstGeom>
              <a:solidFill>
                <a:srgbClr val="926EA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Default</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Payment</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Service</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36" name="圆角矩形 35"/>
              <p:cNvSpPr/>
              <p:nvPr/>
            </p:nvSpPr>
            <p:spPr>
              <a:xfrm>
                <a:off x="3280968" y="3605225"/>
                <a:ext cx="568299" cy="339471"/>
              </a:xfrm>
              <a:prstGeom prst="roundRect">
                <a:avLst/>
              </a:prstGeom>
              <a:solidFill>
                <a:srgbClr val="926EAE"/>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37" name="文本框 36"/>
              <p:cNvSpPr txBox="1"/>
              <p:nvPr/>
            </p:nvSpPr>
            <p:spPr>
              <a:xfrm>
                <a:off x="813866" y="3445270"/>
                <a:ext cx="183656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marL="0" marR="0" lvl="0" indent="0" algn="ctr" defTabSz="309563" rtl="0" eaLnBrk="1" fontAlgn="auto" latinLnBrk="0" hangingPunct="0">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Default</a:t>
                </a:r>
                <a:r>
                  <a:rPr kumimoji="0" lang="zh-CN" altLang="en-US"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 </a:t>
                </a:r>
                <a:r>
                  <a:rPr kumimoji="0" lang="en-US" altLang="zh-CN"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Domain</a:t>
                </a:r>
                <a:r>
                  <a:rPr kumimoji="0" lang="zh-CN" altLang="en-US"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 </a:t>
                </a:r>
                <a:r>
                  <a:rPr kumimoji="0" lang="en-US" altLang="zh-CN"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Service</a:t>
                </a:r>
                <a:r>
                  <a:rPr kumimoji="0" lang="zh-CN" altLang="en-US"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 </a:t>
                </a:r>
                <a:r>
                  <a:rPr kumimoji="0" lang="en-US" altLang="zh-CN"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Implementation</a:t>
                </a:r>
                <a:endParaRPr kumimoji="0" lang="zh-CN" altLang="en-US"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endParaRPr>
              </a:p>
            </p:txBody>
          </p:sp>
          <p:sp>
            <p:nvSpPr>
              <p:cNvPr id="50" name="圆角矩形 49"/>
              <p:cNvSpPr/>
              <p:nvPr/>
            </p:nvSpPr>
            <p:spPr>
              <a:xfrm>
                <a:off x="4052325" y="3419373"/>
                <a:ext cx="3399087" cy="569214"/>
              </a:xfrm>
              <a:prstGeom prst="roundRect">
                <a:avLst>
                  <a:gd name="adj" fmla="val 9662"/>
                </a:avLst>
              </a:prstGeom>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endParaRPr kumimoji="1" lang="zh-CN" altLang="en-US" sz="1500" b="0" i="0" u="none" strike="noStrike" kern="0" cap="none" spc="0" normalizeH="0" baseline="0" noProof="0" dirty="0">
                  <a:ln>
                    <a:noFill/>
                  </a:ln>
                  <a:solidFill>
                    <a:srgbClr val="FFFFFF"/>
                  </a:solidFill>
                  <a:effectLst/>
                  <a:uLnTx/>
                  <a:uFillTx/>
                  <a:latin typeface="Helvetica Light"/>
                  <a:ea typeface="宋体" panose="02010600030101010101" pitchFamily="2" charset="-122"/>
                  <a:cs typeface="+mn-cs"/>
                  <a:sym typeface="Helvetica Light"/>
                </a:endParaRPr>
              </a:p>
            </p:txBody>
          </p:sp>
          <p:sp>
            <p:nvSpPr>
              <p:cNvPr id="51" name="文本框 50"/>
              <p:cNvSpPr txBox="1"/>
              <p:nvPr/>
            </p:nvSpPr>
            <p:spPr>
              <a:xfrm>
                <a:off x="4103321" y="3446851"/>
                <a:ext cx="108948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marL="0" marR="0" lvl="0" indent="0" algn="ctr" defTabSz="309563" rtl="0" eaLnBrk="1" fontAlgn="auto" latinLnBrk="0" hangingPunct="0">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Default</a:t>
                </a:r>
                <a:r>
                  <a:rPr kumimoji="0" lang="zh-CN" altLang="en-US"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 </a:t>
                </a:r>
                <a:r>
                  <a:rPr kumimoji="0" lang="en-US" altLang="zh-CN"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Ability</a:t>
                </a:r>
                <a:r>
                  <a:rPr kumimoji="0" lang="zh-CN" altLang="en-US"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 </a:t>
                </a:r>
                <a:r>
                  <a:rPr kumimoji="0" lang="en-US" altLang="zh-CN"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Instance</a:t>
                </a:r>
                <a:endParaRPr kumimoji="0" lang="zh-CN" altLang="en-US"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endParaRPr>
              </a:p>
            </p:txBody>
          </p:sp>
          <p:sp>
            <p:nvSpPr>
              <p:cNvPr id="52" name="圆角矩形 51"/>
              <p:cNvSpPr/>
              <p:nvPr/>
            </p:nvSpPr>
            <p:spPr>
              <a:xfrm>
                <a:off x="4132183" y="3597607"/>
                <a:ext cx="775120" cy="339471"/>
              </a:xfrm>
              <a:prstGeom prst="roundRect">
                <a:avLst/>
              </a:prstGeom>
              <a:solidFill>
                <a:srgbClr val="617BAD"/>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Default</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Order</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Ability</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Instance</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53" name="圆角矩形 52"/>
              <p:cNvSpPr/>
              <p:nvPr/>
            </p:nvSpPr>
            <p:spPr>
              <a:xfrm>
                <a:off x="4954299" y="3597607"/>
                <a:ext cx="775120" cy="339471"/>
              </a:xfrm>
              <a:prstGeom prst="roundRect">
                <a:avLst/>
              </a:prstGeom>
              <a:solidFill>
                <a:srgbClr val="617BAD"/>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Default</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Inventory</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Ability</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Instance</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54" name="圆角矩形 53"/>
              <p:cNvSpPr/>
              <p:nvPr/>
            </p:nvSpPr>
            <p:spPr>
              <a:xfrm>
                <a:off x="5765688" y="3592926"/>
                <a:ext cx="775120" cy="339471"/>
              </a:xfrm>
              <a:prstGeom prst="roundRect">
                <a:avLst/>
              </a:prstGeom>
              <a:solidFill>
                <a:srgbClr val="617BAD"/>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Default</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Payment</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Ability</a:t>
                </a:r>
                <a:r>
                  <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 </a:t>
                </a: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Instance</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55" name="圆角矩形 54"/>
              <p:cNvSpPr/>
              <p:nvPr/>
            </p:nvSpPr>
            <p:spPr>
              <a:xfrm>
                <a:off x="6596435" y="3592926"/>
                <a:ext cx="775120" cy="339471"/>
              </a:xfrm>
              <a:prstGeom prst="roundRect">
                <a:avLst/>
              </a:prstGeom>
              <a:solidFill>
                <a:srgbClr val="617BAD"/>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56" name="文本框 55"/>
              <p:cNvSpPr txBox="1"/>
              <p:nvPr/>
            </p:nvSpPr>
            <p:spPr>
              <a:xfrm>
                <a:off x="680325" y="3207777"/>
                <a:ext cx="1176942"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marL="0" marR="0" lvl="0" indent="0" algn="ctr" defTabSz="309563" rtl="0" eaLnBrk="1" fontAlgn="auto" latinLnBrk="0" hangingPunct="0">
                  <a:lnSpc>
                    <a:spcPct val="100000"/>
                  </a:lnSpc>
                  <a:spcBef>
                    <a:spcPts val="0"/>
                  </a:spcBef>
                  <a:spcAft>
                    <a:spcPts val="0"/>
                  </a:spcAft>
                  <a:buClrTx/>
                  <a:buSzTx/>
                  <a:buFontTx/>
                  <a:buNone/>
                  <a:tabLst/>
                  <a:defRPr/>
                </a:pPr>
                <a:r>
                  <a:rPr kumimoji="0" lang="en-US" altLang="zh-CN" sz="1125"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Basic-Realization</a:t>
                </a:r>
                <a:endParaRPr kumimoji="0" lang="zh-CN" altLang="en-US" sz="1125"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endParaRPr>
              </a:p>
            </p:txBody>
          </p:sp>
          <p:sp>
            <p:nvSpPr>
              <p:cNvPr id="58" name="圆角矩形 57"/>
              <p:cNvSpPr/>
              <p:nvPr/>
            </p:nvSpPr>
            <p:spPr>
              <a:xfrm>
                <a:off x="615126" y="1854108"/>
                <a:ext cx="6940024" cy="1269607"/>
              </a:xfrm>
              <a:prstGeom prst="roundRect">
                <a:avLst>
                  <a:gd name="adj" fmla="val 5153"/>
                </a:avLst>
              </a:prstGeom>
              <a:solidFill>
                <a:schemeClr val="accent4">
                  <a:lumMod val="20000"/>
                  <a:lumOff val="80000"/>
                </a:schemeClr>
              </a:solidFill>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t"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endParaRPr kumimoji="1" lang="zh-CN" altLang="en-US" sz="1500" b="0" i="0" u="none" strike="noStrike" kern="0" cap="none" spc="0" normalizeH="0" baseline="0" noProof="0" dirty="0">
                  <a:ln>
                    <a:noFill/>
                  </a:ln>
                  <a:solidFill>
                    <a:srgbClr val="FFFFFF"/>
                  </a:solidFill>
                  <a:effectLst/>
                  <a:uLnTx/>
                  <a:uFillTx/>
                  <a:latin typeface="Helvetica Light"/>
                  <a:ea typeface="宋体" panose="02010600030101010101" pitchFamily="2" charset="-122"/>
                  <a:cs typeface="+mn-cs"/>
                  <a:sym typeface="Helvetica Light"/>
                </a:endParaRPr>
              </a:p>
            </p:txBody>
          </p:sp>
          <p:sp>
            <p:nvSpPr>
              <p:cNvPr id="59" name="圆角矩形 58"/>
              <p:cNvSpPr/>
              <p:nvPr/>
            </p:nvSpPr>
            <p:spPr>
              <a:xfrm>
                <a:off x="731532" y="2484696"/>
                <a:ext cx="3211414" cy="569214"/>
              </a:xfrm>
              <a:prstGeom prst="roundRect">
                <a:avLst>
                  <a:gd name="adj" fmla="val 10643"/>
                </a:avLst>
              </a:prstGeom>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endParaRPr kumimoji="1" lang="zh-CN" altLang="en-US" sz="1500" b="0" i="0" u="none" strike="noStrike" kern="0" cap="none" spc="0" normalizeH="0" baseline="0" noProof="0" dirty="0">
                  <a:ln>
                    <a:noFill/>
                  </a:ln>
                  <a:solidFill>
                    <a:srgbClr val="FFFFFF"/>
                  </a:solidFill>
                  <a:effectLst/>
                  <a:uLnTx/>
                  <a:uFillTx/>
                  <a:latin typeface="Helvetica Light"/>
                  <a:ea typeface="宋体" panose="02010600030101010101" pitchFamily="2" charset="-122"/>
                  <a:cs typeface="+mn-cs"/>
                  <a:sym typeface="Helvetica Light"/>
                </a:endParaRPr>
              </a:p>
            </p:txBody>
          </p:sp>
          <p:sp>
            <p:nvSpPr>
              <p:cNvPr id="60" name="圆角矩形 59"/>
              <p:cNvSpPr/>
              <p:nvPr/>
            </p:nvSpPr>
            <p:spPr>
              <a:xfrm>
                <a:off x="816717" y="2675006"/>
                <a:ext cx="775120" cy="339471"/>
              </a:xfrm>
              <a:prstGeom prst="roundRect">
                <a:avLst/>
              </a:prstGeom>
              <a:solidFill>
                <a:schemeClr val="accent4">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Custom Domain Service</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61" name="圆角矩形 60"/>
              <p:cNvSpPr/>
              <p:nvPr/>
            </p:nvSpPr>
            <p:spPr>
              <a:xfrm>
                <a:off x="1638833" y="2675006"/>
                <a:ext cx="775120" cy="339471"/>
              </a:xfrm>
              <a:prstGeom prst="roundRect">
                <a:avLst/>
              </a:prstGeom>
              <a:solidFill>
                <a:schemeClr val="accent4">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Custom Domain Ability</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62" name="圆角矩形 61"/>
              <p:cNvSpPr/>
              <p:nvPr/>
            </p:nvSpPr>
            <p:spPr>
              <a:xfrm>
                <a:off x="2450221" y="2670324"/>
                <a:ext cx="775120" cy="339471"/>
              </a:xfrm>
              <a:prstGeom prst="roundRect">
                <a:avLst/>
              </a:prstGeom>
              <a:solidFill>
                <a:schemeClr val="accent4">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Custom Extension Points</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63" name="圆角矩形 62"/>
              <p:cNvSpPr/>
              <p:nvPr/>
            </p:nvSpPr>
            <p:spPr>
              <a:xfrm>
                <a:off x="3280968" y="2670324"/>
                <a:ext cx="568299" cy="339471"/>
              </a:xfrm>
              <a:prstGeom prst="roundRect">
                <a:avLst/>
              </a:prstGeom>
              <a:solidFill>
                <a:schemeClr val="accent4">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64" name="文本框 63"/>
              <p:cNvSpPr txBox="1"/>
              <p:nvPr/>
            </p:nvSpPr>
            <p:spPr>
              <a:xfrm>
                <a:off x="836455" y="2491590"/>
                <a:ext cx="132665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marL="0" marR="0" lvl="0" indent="0" algn="l" defTabSz="309563" rtl="0" eaLnBrk="1" fontAlgn="auto" latinLnBrk="0" hangingPunct="0">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Implementation &amp; Extension</a:t>
                </a:r>
                <a:endParaRPr kumimoji="0" lang="zh-CN" altLang="en-US"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endParaRPr>
              </a:p>
            </p:txBody>
          </p:sp>
          <p:sp>
            <p:nvSpPr>
              <p:cNvPr id="65" name="圆角矩形 64"/>
              <p:cNvSpPr/>
              <p:nvPr/>
            </p:nvSpPr>
            <p:spPr>
              <a:xfrm>
                <a:off x="4045840" y="2484472"/>
                <a:ext cx="3399087" cy="569214"/>
              </a:xfrm>
              <a:prstGeom prst="roundRect">
                <a:avLst>
                  <a:gd name="adj" fmla="val 9662"/>
                </a:avLst>
              </a:prstGeom>
              <a:ln w="15875"/>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endParaRPr kumimoji="1" lang="zh-CN" altLang="en-US" sz="1500" b="0" i="0" u="none" strike="noStrike" kern="0" cap="none" spc="0" normalizeH="0" baseline="0" noProof="0" dirty="0">
                  <a:ln>
                    <a:noFill/>
                  </a:ln>
                  <a:solidFill>
                    <a:srgbClr val="FFFFFF"/>
                  </a:solidFill>
                  <a:effectLst/>
                  <a:uLnTx/>
                  <a:uFillTx/>
                  <a:latin typeface="Helvetica Light"/>
                  <a:ea typeface="宋体" panose="02010600030101010101" pitchFamily="2" charset="-122"/>
                  <a:cs typeface="+mn-cs"/>
                  <a:sym typeface="Helvetica Light"/>
                </a:endParaRPr>
              </a:p>
            </p:txBody>
          </p:sp>
          <p:sp>
            <p:nvSpPr>
              <p:cNvPr id="66" name="文本框 65"/>
              <p:cNvSpPr txBox="1"/>
              <p:nvPr/>
            </p:nvSpPr>
            <p:spPr>
              <a:xfrm>
                <a:off x="4058142" y="2511950"/>
                <a:ext cx="155196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marL="0" marR="0" lvl="0" indent="0" algn="l" defTabSz="309563" rtl="0" eaLnBrk="1" fontAlgn="auto" latinLnBrk="0" hangingPunct="0">
                  <a:lnSpc>
                    <a:spcPct val="100000"/>
                  </a:lnSpc>
                  <a:spcBef>
                    <a:spcPts val="0"/>
                  </a:spcBef>
                  <a:spcAft>
                    <a:spcPts val="0"/>
                  </a:spcAft>
                  <a:buClrTx/>
                  <a:buSzTx/>
                  <a:buFontTx/>
                  <a:buNone/>
                  <a:tabLst/>
                  <a:defRPr/>
                </a:pPr>
                <a:r>
                  <a:rPr kumimoji="0" lang="en-US" altLang="zh-CN"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External Repository Dependency</a:t>
                </a:r>
                <a:endParaRPr kumimoji="0" lang="zh-CN" altLang="en-US" sz="750"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endParaRPr>
              </a:p>
            </p:txBody>
          </p:sp>
          <p:sp>
            <p:nvSpPr>
              <p:cNvPr id="67" name="圆角矩形 66"/>
              <p:cNvSpPr/>
              <p:nvPr/>
            </p:nvSpPr>
            <p:spPr>
              <a:xfrm>
                <a:off x="4125698" y="2662706"/>
                <a:ext cx="775120" cy="339471"/>
              </a:xfrm>
              <a:prstGeom prst="roundRect">
                <a:avLst/>
              </a:prstGeom>
              <a:solidFill>
                <a:schemeClr val="accent2">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Promotion System</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68" name="圆角矩形 67"/>
              <p:cNvSpPr/>
              <p:nvPr/>
            </p:nvSpPr>
            <p:spPr>
              <a:xfrm>
                <a:off x="4947814" y="2662706"/>
                <a:ext cx="775120" cy="339471"/>
              </a:xfrm>
              <a:prstGeom prst="roundRect">
                <a:avLst/>
              </a:prstGeom>
              <a:solidFill>
                <a:schemeClr val="accent2">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Inventory System</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69" name="圆角矩形 68"/>
              <p:cNvSpPr/>
              <p:nvPr/>
            </p:nvSpPr>
            <p:spPr>
              <a:xfrm>
                <a:off x="5759203" y="2658025"/>
                <a:ext cx="775120" cy="339471"/>
              </a:xfrm>
              <a:prstGeom prst="roundRect">
                <a:avLst/>
              </a:prstGeom>
              <a:solidFill>
                <a:schemeClr val="accent2">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Payment System</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70" name="圆角矩形 69"/>
              <p:cNvSpPr/>
              <p:nvPr/>
            </p:nvSpPr>
            <p:spPr>
              <a:xfrm>
                <a:off x="6589950" y="2658025"/>
                <a:ext cx="775120" cy="339471"/>
              </a:xfrm>
              <a:prstGeom prst="roundRect">
                <a:avLst/>
              </a:prstGeom>
              <a:solidFill>
                <a:schemeClr val="accent2">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fromWordArt="0" anchor="ctr" anchorCtr="0" forceAA="0" compatLnSpc="1">
                <a:prstTxWarp prst="textNoShape">
                  <a:avLst/>
                </a:prstTxWarp>
                <a:noAutofit/>
              </a:bodyPr>
              <a:lstStyle/>
              <a:p>
                <a:pPr marL="0" marR="0" lvl="0" indent="0" algn="ctr" defTabSz="619109" rtl="0" eaLnBrk="1" fontAlgn="auto" latinLnBrk="0" hangingPunct="0">
                  <a:lnSpc>
                    <a:spcPct val="100000"/>
                  </a:lnSpc>
                  <a:spcBef>
                    <a:spcPts val="0"/>
                  </a:spcBef>
                  <a:spcAft>
                    <a:spcPts val="0"/>
                  </a:spcAft>
                  <a:buClrTx/>
                  <a:buSzTx/>
                  <a:buFontTx/>
                  <a:buNone/>
                  <a:tabLst/>
                  <a:defRPr/>
                </a:pPr>
                <a:r>
                  <a:rPr kumimoji="1" lang="en-US" altLang="zh-CN"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rPr>
                  <a:t>……</a:t>
                </a:r>
                <a:endParaRPr kumimoji="1" lang="zh-CN" altLang="en-US" sz="638" b="0" i="0" u="none" strike="noStrike" kern="0" cap="none" spc="0" normalizeH="0" baseline="0" noProof="0" dirty="0">
                  <a:ln>
                    <a:noFill/>
                  </a:ln>
                  <a:solidFill>
                    <a:srgbClr val="FFFFFF"/>
                  </a:solidFill>
                  <a:effectLst/>
                  <a:uLnTx/>
                  <a:uFillTx/>
                  <a:latin typeface="Microsoft YaHei" charset="-122"/>
                  <a:ea typeface="Microsoft YaHei" charset="-122"/>
                  <a:cs typeface="Microsoft YaHei" charset="-122"/>
                  <a:sym typeface="Helvetica Light"/>
                </a:endParaRPr>
              </a:p>
            </p:txBody>
          </p:sp>
          <p:sp>
            <p:nvSpPr>
              <p:cNvPr id="71" name="文本框 70"/>
              <p:cNvSpPr txBox="1"/>
              <p:nvPr/>
            </p:nvSpPr>
            <p:spPr>
              <a:xfrm>
                <a:off x="680324" y="1856559"/>
                <a:ext cx="3690637"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0" marR="0" lvl="0" indent="0" algn="l" defTabSz="309563" rtl="0" eaLnBrk="1" fontAlgn="auto" latinLnBrk="0" hangingPunct="0">
                  <a:lnSpc>
                    <a:spcPct val="100000"/>
                  </a:lnSpc>
                  <a:spcBef>
                    <a:spcPts val="0"/>
                  </a:spcBef>
                  <a:spcAft>
                    <a:spcPts val="0"/>
                  </a:spcAft>
                  <a:buClrTx/>
                  <a:buSzTx/>
                  <a:buFontTx/>
                  <a:buNone/>
                  <a:tabLst/>
                  <a:defRPr/>
                </a:pPr>
                <a:r>
                  <a:rPr kumimoji="0" lang="en-US" altLang="zh-CN" sz="1125"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rPr>
                  <a:t>AE Solution Realization</a:t>
                </a:r>
                <a:endParaRPr kumimoji="0" lang="zh-CN" altLang="en-US" sz="1125" b="1" i="0" u="none" strike="noStrike" kern="0" cap="none" spc="0" normalizeH="0" baseline="0" noProof="0" dirty="0">
                  <a:ln>
                    <a:noFill/>
                  </a:ln>
                  <a:solidFill>
                    <a:srgbClr val="000000"/>
                  </a:solidFill>
                  <a:effectLst/>
                  <a:uLnTx/>
                  <a:uFillTx/>
                  <a:latin typeface="Microsoft YaHei" charset="-122"/>
                  <a:ea typeface="Microsoft YaHei" charset="-122"/>
                  <a:cs typeface="Microsoft YaHei" charset="-122"/>
                  <a:sym typeface="Helvetica Light"/>
                </a:endParaRPr>
              </a:p>
            </p:txBody>
          </p:sp>
          <p:sp>
            <p:nvSpPr>
              <p:cNvPr id="81" name="圆角矩形 80"/>
              <p:cNvSpPr/>
              <p:nvPr/>
            </p:nvSpPr>
            <p:spPr>
              <a:xfrm>
                <a:off x="731531" y="2122297"/>
                <a:ext cx="6719881" cy="267244"/>
              </a:xfrm>
              <a:prstGeom prst="round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Light"/>
                  </a:rPr>
                  <a:t>Business Process Definition</a:t>
                </a:r>
                <a:endParaRPr kumimoji="0" lang="zh-CN" altLang="en-US"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Helvetica Light"/>
                </a:endParaRPr>
              </a:p>
            </p:txBody>
          </p:sp>
          <p:sp>
            <p:nvSpPr>
              <p:cNvPr id="85" name="矩形 84"/>
              <p:cNvSpPr/>
              <p:nvPr/>
            </p:nvSpPr>
            <p:spPr bwMode="auto">
              <a:xfrm>
                <a:off x="314814" y="924969"/>
                <a:ext cx="7311671" cy="699306"/>
              </a:xfrm>
              <a:prstGeom prst="rect">
                <a:avLst/>
              </a:prstGeom>
              <a:solidFill>
                <a:srgbClr val="4F81BD">
                  <a:lumMod val="40000"/>
                  <a:lumOff val="60000"/>
                </a:srgbClr>
              </a:solidFill>
              <a:ln w="9525" cap="flat" cmpd="sng" algn="ctr">
                <a:solidFill>
                  <a:srgbClr val="2D2015"/>
                </a:solidFill>
                <a:prstDash val="solid"/>
                <a:round/>
                <a:headEnd type="none" w="med" len="med"/>
                <a:tailEnd type="none" w="med" len="med"/>
              </a:ln>
              <a:effectLst/>
            </p:spPr>
            <p:txBody>
              <a:bodyPr rot="0" spcFirstLastPara="0" vertOverflow="overflow" horzOverflow="overflow" vert="eaVert" wrap="square" lIns="68580" tIns="34290" rIns="68580" bIns="3429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900" b="1" i="0" u="none" strike="noStrike" kern="0" cap="none" spc="0" normalizeH="0" baseline="0" noProof="0" dirty="0">
                    <a:ln>
                      <a:noFill/>
                    </a:ln>
                    <a:solidFill>
                      <a:srgbClr val="2D2015"/>
                    </a:solidFill>
                    <a:effectLst/>
                    <a:uLnTx/>
                    <a:uFillTx/>
                    <a:latin typeface="微软雅黑" panose="020B0503020204020204" pitchFamily="34" charset="-122"/>
                    <a:ea typeface="微软雅黑" panose="020B0503020204020204" pitchFamily="34" charset="-122"/>
                    <a:cs typeface="+mn-cs"/>
                  </a:rPr>
                  <a:t>业务定制层</a:t>
                </a:r>
              </a:p>
            </p:txBody>
          </p:sp>
          <p:sp>
            <p:nvSpPr>
              <p:cNvPr id="86" name="矩形 85"/>
              <p:cNvSpPr/>
              <p:nvPr/>
            </p:nvSpPr>
            <p:spPr>
              <a:xfrm>
                <a:off x="4100487" y="1098145"/>
                <a:ext cx="1074294" cy="388366"/>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Gaga Business</a:t>
                </a:r>
              </a:p>
            </p:txBody>
          </p:sp>
          <p:sp>
            <p:nvSpPr>
              <p:cNvPr id="87" name="矩形 86"/>
              <p:cNvSpPr/>
              <p:nvPr/>
            </p:nvSpPr>
            <p:spPr>
              <a:xfrm>
                <a:off x="2917736" y="1098145"/>
                <a:ext cx="1076589" cy="389959"/>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General </a:t>
                </a:r>
                <a:r>
                  <a:rPr kumimoji="1"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Business</a:t>
                </a:r>
                <a:endParaRPr kumimoji="1"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8" name="矩形 87"/>
              <p:cNvSpPr/>
              <p:nvPr/>
            </p:nvSpPr>
            <p:spPr>
              <a:xfrm>
                <a:off x="1737020" y="1098145"/>
                <a:ext cx="1074554" cy="372902"/>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Voucher Business</a:t>
                </a:r>
              </a:p>
            </p:txBody>
          </p:sp>
          <p:sp>
            <p:nvSpPr>
              <p:cNvPr id="89" name="矩形 88"/>
              <p:cNvSpPr/>
              <p:nvPr/>
            </p:nvSpPr>
            <p:spPr>
              <a:xfrm>
                <a:off x="629677" y="1098145"/>
                <a:ext cx="1001181" cy="365610"/>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Pocket Business</a:t>
                </a:r>
                <a:endParaRPr kumimoji="1"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0" name="矩形 89"/>
              <p:cNvSpPr/>
              <p:nvPr/>
            </p:nvSpPr>
            <p:spPr>
              <a:xfrm>
                <a:off x="5280943" y="1098145"/>
                <a:ext cx="1074294" cy="388366"/>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Mars Business</a:t>
                </a:r>
              </a:p>
            </p:txBody>
          </p:sp>
          <p:sp>
            <p:nvSpPr>
              <p:cNvPr id="91" name="矩形 90"/>
              <p:cNvSpPr/>
              <p:nvPr/>
            </p:nvSpPr>
            <p:spPr>
              <a:xfrm>
                <a:off x="6461397" y="1098145"/>
                <a:ext cx="1074294" cy="388366"/>
              </a:xfrm>
              <a:prstGeom prst="rect">
                <a:avLst/>
              </a:prstGeom>
              <a:solidFill>
                <a:sysClr val="window" lastClr="FFFFFF"/>
              </a:solidFill>
              <a:ln w="9525" cap="flat" cmpd="sng" algn="ctr">
                <a:solidFill>
                  <a:srgbClr val="1F497D">
                    <a:lumMod val="60000"/>
                    <a:lumOff val="4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1"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15" name="右大括号 14"/>
          <p:cNvSpPr/>
          <p:nvPr/>
        </p:nvSpPr>
        <p:spPr>
          <a:xfrm>
            <a:off x="7809051" y="4176777"/>
            <a:ext cx="135724" cy="764874"/>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6" name="文本框 15"/>
          <p:cNvSpPr txBox="1"/>
          <p:nvPr/>
        </p:nvSpPr>
        <p:spPr>
          <a:xfrm>
            <a:off x="8031354" y="4241352"/>
            <a:ext cx="914400" cy="635723"/>
          </a:xfrm>
          <a:prstGeom prst="rect">
            <a:avLst/>
          </a:prstGeom>
        </p:spPr>
        <p:txBody>
          <a:bodyPr wrap="non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icrosoft YaHei"/>
              </a:rPr>
              <a:t>电商交易</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icrosoft YaHei"/>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icrosoft YaHei"/>
              </a:rPr>
              <a:t>规范</a:t>
            </a:r>
          </a:p>
        </p:txBody>
      </p:sp>
      <p:sp>
        <p:nvSpPr>
          <p:cNvPr id="92" name="右大括号 91"/>
          <p:cNvSpPr/>
          <p:nvPr/>
        </p:nvSpPr>
        <p:spPr>
          <a:xfrm>
            <a:off x="7826928" y="3207777"/>
            <a:ext cx="123122" cy="85083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3" name="文本框 92"/>
          <p:cNvSpPr txBox="1"/>
          <p:nvPr/>
        </p:nvSpPr>
        <p:spPr>
          <a:xfrm>
            <a:off x="8022815" y="3386118"/>
            <a:ext cx="914400" cy="635723"/>
          </a:xfrm>
          <a:prstGeom prst="rect">
            <a:avLst/>
          </a:prstGeom>
        </p:spPr>
        <p:txBody>
          <a:bodyPr wrap="non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icrosoft YaHei"/>
              </a:rPr>
              <a:t>可复用基础</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icrosoft YaHei"/>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icrosoft YaHei"/>
              </a:rPr>
              <a:t>业务实现</a:t>
            </a:r>
          </a:p>
        </p:txBody>
      </p:sp>
      <p:sp>
        <p:nvSpPr>
          <p:cNvPr id="94" name="右大括号 93"/>
          <p:cNvSpPr/>
          <p:nvPr/>
        </p:nvSpPr>
        <p:spPr>
          <a:xfrm>
            <a:off x="7838697" y="1854108"/>
            <a:ext cx="111353" cy="1263169"/>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5" name="文本框 94"/>
          <p:cNvSpPr txBox="1"/>
          <p:nvPr/>
        </p:nvSpPr>
        <p:spPr>
          <a:xfrm>
            <a:off x="8031354" y="2315139"/>
            <a:ext cx="914400" cy="635723"/>
          </a:xfrm>
          <a:prstGeom prst="rect">
            <a:avLst/>
          </a:prstGeom>
        </p:spPr>
        <p:txBody>
          <a:bodyPr wrap="non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icrosoft YaHei"/>
              </a:rPr>
              <a:t>市场相关</a:t>
            </a:r>
            <a:endParaRPr kumimoji="0" lang="en-US" altLang="zh-CN" sz="1400" b="0" i="0" u="none" strike="noStrike" kern="1200" cap="none" spc="0" normalizeH="0" baseline="0" noProof="0" dirty="0">
              <a:ln>
                <a:noFill/>
              </a:ln>
              <a:solidFill>
                <a:prstClr val="black"/>
              </a:solidFill>
              <a:effectLst/>
              <a:uLnTx/>
              <a:uFillTx/>
              <a:latin typeface="Microsoft YaHei"/>
              <a:ea typeface="Microsoft YaHei"/>
              <a:cs typeface="Microsoft YaHei"/>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icrosoft YaHei"/>
              </a:rPr>
              <a:t>业务实现</a:t>
            </a:r>
          </a:p>
        </p:txBody>
      </p:sp>
      <p:sp>
        <p:nvSpPr>
          <p:cNvPr id="96" name="右大括号 95"/>
          <p:cNvSpPr/>
          <p:nvPr/>
        </p:nvSpPr>
        <p:spPr>
          <a:xfrm>
            <a:off x="7836464" y="964493"/>
            <a:ext cx="77532" cy="659782"/>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7" name="文本框 96"/>
          <p:cNvSpPr txBox="1"/>
          <p:nvPr/>
        </p:nvSpPr>
        <p:spPr>
          <a:xfrm>
            <a:off x="8022815" y="1108809"/>
            <a:ext cx="914400" cy="635723"/>
          </a:xfrm>
          <a:prstGeom prst="rect">
            <a:avLst/>
          </a:prstGeom>
        </p:spPr>
        <p:txBody>
          <a:bodyPr wrap="non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Microsoft YaHei"/>
                <a:ea typeface="Microsoft YaHei"/>
                <a:cs typeface="Microsoft YaHei"/>
              </a:rPr>
              <a:t>业务定制</a:t>
            </a:r>
          </a:p>
        </p:txBody>
      </p:sp>
      <p:sp>
        <p:nvSpPr>
          <p:cNvPr id="98" name="文本框 97"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382684986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212B37C-52C7-8B41-A91D-51C1A1D1DFD9}"/>
              </a:ext>
            </a:extLst>
          </p:cNvPr>
          <p:cNvGrpSpPr/>
          <p:nvPr/>
        </p:nvGrpSpPr>
        <p:grpSpPr>
          <a:xfrm>
            <a:off x="506027" y="630314"/>
            <a:ext cx="8362764" cy="4193587"/>
            <a:chOff x="408373" y="736846"/>
            <a:chExt cx="8362764" cy="4193587"/>
          </a:xfrm>
        </p:grpSpPr>
        <p:sp>
          <p:nvSpPr>
            <p:cNvPr id="32" name="矩形 31">
              <a:extLst>
                <a:ext uri="{FF2B5EF4-FFF2-40B4-BE49-F238E27FC236}">
                  <a16:creationId xmlns:a16="http://schemas.microsoft.com/office/drawing/2014/main" id="{B0FAC83D-09C4-0B48-A531-4A6C157614F4}"/>
                </a:ext>
              </a:extLst>
            </p:cNvPr>
            <p:cNvSpPr/>
            <p:nvPr/>
          </p:nvSpPr>
          <p:spPr>
            <a:xfrm>
              <a:off x="408373" y="736846"/>
              <a:ext cx="8362764" cy="419358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94" name="组合 193">
              <a:extLst>
                <a:ext uri="{FF2B5EF4-FFF2-40B4-BE49-F238E27FC236}">
                  <a16:creationId xmlns:a16="http://schemas.microsoft.com/office/drawing/2014/main" id="{80017CD5-A36E-C44F-994B-56E3663F7A98}"/>
                </a:ext>
              </a:extLst>
            </p:cNvPr>
            <p:cNvGrpSpPr/>
            <p:nvPr/>
          </p:nvGrpSpPr>
          <p:grpSpPr>
            <a:xfrm>
              <a:off x="940605" y="3720826"/>
              <a:ext cx="6188168" cy="466874"/>
              <a:chOff x="710910" y="1833879"/>
              <a:chExt cx="6657082" cy="536999"/>
            </a:xfrm>
          </p:grpSpPr>
          <p:sp>
            <p:nvSpPr>
              <p:cNvPr id="195" name="右箭头 194">
                <a:extLst>
                  <a:ext uri="{FF2B5EF4-FFF2-40B4-BE49-F238E27FC236}">
                    <a16:creationId xmlns:a16="http://schemas.microsoft.com/office/drawing/2014/main" id="{69DD07D3-486A-FB41-B32A-0DE5045C8AB1}"/>
                  </a:ext>
                </a:extLst>
              </p:cNvPr>
              <p:cNvSpPr/>
              <p:nvPr/>
            </p:nvSpPr>
            <p:spPr>
              <a:xfrm rot="16200000">
                <a:off x="68472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6" name="右箭头 195">
                <a:extLst>
                  <a:ext uri="{FF2B5EF4-FFF2-40B4-BE49-F238E27FC236}">
                    <a16:creationId xmlns:a16="http://schemas.microsoft.com/office/drawing/2014/main" id="{FB0982E2-AB6B-2145-9567-C14F1081B826}"/>
                  </a:ext>
                </a:extLst>
              </p:cNvPr>
              <p:cNvSpPr/>
              <p:nvPr/>
            </p:nvSpPr>
            <p:spPr>
              <a:xfrm rot="16200000">
                <a:off x="194723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7" name="右箭头 196">
                <a:extLst>
                  <a:ext uri="{FF2B5EF4-FFF2-40B4-BE49-F238E27FC236}">
                    <a16:creationId xmlns:a16="http://schemas.microsoft.com/office/drawing/2014/main" id="{5AFFC56A-DB37-2640-BC73-45B368982FFD}"/>
                  </a:ext>
                </a:extLst>
              </p:cNvPr>
              <p:cNvSpPr/>
              <p:nvPr/>
            </p:nvSpPr>
            <p:spPr>
              <a:xfrm rot="16200000">
                <a:off x="4914387"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8" name="右箭头 197">
                <a:extLst>
                  <a:ext uri="{FF2B5EF4-FFF2-40B4-BE49-F238E27FC236}">
                    <a16:creationId xmlns:a16="http://schemas.microsoft.com/office/drawing/2014/main" id="{B5EB0D84-22F6-BA4C-92A5-F6CC44AC6CEB}"/>
                  </a:ext>
                </a:extLst>
              </p:cNvPr>
              <p:cNvSpPr/>
              <p:nvPr/>
            </p:nvSpPr>
            <p:spPr>
              <a:xfrm rot="16200000">
                <a:off x="685717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nvGrpSpPr>
            <p:cNvPr id="29" name="组合 28">
              <a:extLst>
                <a:ext uri="{FF2B5EF4-FFF2-40B4-BE49-F238E27FC236}">
                  <a16:creationId xmlns:a16="http://schemas.microsoft.com/office/drawing/2014/main" id="{EA96283D-8350-9941-A3AC-E23E73A162B5}"/>
                </a:ext>
              </a:extLst>
            </p:cNvPr>
            <p:cNvGrpSpPr/>
            <p:nvPr/>
          </p:nvGrpSpPr>
          <p:grpSpPr>
            <a:xfrm>
              <a:off x="940605" y="2284535"/>
              <a:ext cx="6188168" cy="466874"/>
              <a:chOff x="710910" y="1833879"/>
              <a:chExt cx="6657082" cy="536999"/>
            </a:xfrm>
          </p:grpSpPr>
          <p:sp>
            <p:nvSpPr>
              <p:cNvPr id="27" name="右箭头 26">
                <a:extLst>
                  <a:ext uri="{FF2B5EF4-FFF2-40B4-BE49-F238E27FC236}">
                    <a16:creationId xmlns:a16="http://schemas.microsoft.com/office/drawing/2014/main" id="{3B687D3E-E41F-504D-9C60-0481EF95B893}"/>
                  </a:ext>
                </a:extLst>
              </p:cNvPr>
              <p:cNvSpPr/>
              <p:nvPr/>
            </p:nvSpPr>
            <p:spPr>
              <a:xfrm rot="16200000">
                <a:off x="68472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0" name="右箭头 189">
                <a:extLst>
                  <a:ext uri="{FF2B5EF4-FFF2-40B4-BE49-F238E27FC236}">
                    <a16:creationId xmlns:a16="http://schemas.microsoft.com/office/drawing/2014/main" id="{135AFC69-C4CF-6B4C-8F7C-812F634364CC}"/>
                  </a:ext>
                </a:extLst>
              </p:cNvPr>
              <p:cNvSpPr/>
              <p:nvPr/>
            </p:nvSpPr>
            <p:spPr>
              <a:xfrm rot="16200000">
                <a:off x="194723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1" name="右箭头 190">
                <a:extLst>
                  <a:ext uri="{FF2B5EF4-FFF2-40B4-BE49-F238E27FC236}">
                    <a16:creationId xmlns:a16="http://schemas.microsoft.com/office/drawing/2014/main" id="{ED6EFB2F-5518-0248-8976-E53F98BA1E5F}"/>
                  </a:ext>
                </a:extLst>
              </p:cNvPr>
              <p:cNvSpPr/>
              <p:nvPr/>
            </p:nvSpPr>
            <p:spPr>
              <a:xfrm rot="16200000">
                <a:off x="4914387"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2" name="右箭头 191">
                <a:extLst>
                  <a:ext uri="{FF2B5EF4-FFF2-40B4-BE49-F238E27FC236}">
                    <a16:creationId xmlns:a16="http://schemas.microsoft.com/office/drawing/2014/main" id="{5DCD8E5A-FFCA-784E-B270-0FF968D77994}"/>
                  </a:ext>
                </a:extLst>
              </p:cNvPr>
              <p:cNvSpPr/>
              <p:nvPr/>
            </p:nvSpPr>
            <p:spPr>
              <a:xfrm rot="16200000">
                <a:off x="6857176" y="1860063"/>
                <a:ext cx="536999" cy="484632"/>
              </a:xfrm>
              <a:prstGeom prst="rightArrow">
                <a:avLst>
                  <a:gd name="adj1" fmla="val 50000"/>
                  <a:gd name="adj2" fmla="val 335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sp>
          <p:nvSpPr>
            <p:cNvPr id="93" name="圆角矩形 92">
              <a:extLst>
                <a:ext uri="{FF2B5EF4-FFF2-40B4-BE49-F238E27FC236}">
                  <a16:creationId xmlns:a16="http://schemas.microsoft.com/office/drawing/2014/main" id="{E2CA76B3-F97F-1E46-969D-972162AF94B8}"/>
                </a:ext>
              </a:extLst>
            </p:cNvPr>
            <p:cNvSpPr/>
            <p:nvPr/>
          </p:nvSpPr>
          <p:spPr>
            <a:xfrm>
              <a:off x="459504" y="4227769"/>
              <a:ext cx="7055752" cy="670263"/>
            </a:xfrm>
            <a:prstGeom prst="roundRect">
              <a:avLst>
                <a:gd name="adj" fmla="val 333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平台</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06" name="矩形 105">
              <a:extLst>
                <a:ext uri="{FF2B5EF4-FFF2-40B4-BE49-F238E27FC236}">
                  <a16:creationId xmlns:a16="http://schemas.microsoft.com/office/drawing/2014/main" id="{1BCF8181-9501-A946-BDB4-E60AF0984042}"/>
                </a:ext>
              </a:extLst>
            </p:cNvPr>
            <p:cNvSpPr/>
            <p:nvPr/>
          </p:nvSpPr>
          <p:spPr>
            <a:xfrm>
              <a:off x="872325" y="4367137"/>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Shop</a:t>
              </a:r>
            </a:p>
          </p:txBody>
        </p:sp>
        <p:sp>
          <p:nvSpPr>
            <p:cNvPr id="107" name="矩形 106">
              <a:extLst>
                <a:ext uri="{FF2B5EF4-FFF2-40B4-BE49-F238E27FC236}">
                  <a16:creationId xmlns:a16="http://schemas.microsoft.com/office/drawing/2014/main" id="{C5FE8D5C-3E60-F741-9DA5-F654BD624153}"/>
                </a:ext>
              </a:extLst>
            </p:cNvPr>
            <p:cNvSpPr/>
            <p:nvPr/>
          </p:nvSpPr>
          <p:spPr>
            <a:xfrm>
              <a:off x="1645493" y="4367136"/>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Sell</a:t>
              </a:r>
            </a:p>
          </p:txBody>
        </p:sp>
        <p:sp>
          <p:nvSpPr>
            <p:cNvPr id="108" name="矩形 107">
              <a:extLst>
                <a:ext uri="{FF2B5EF4-FFF2-40B4-BE49-F238E27FC236}">
                  <a16:creationId xmlns:a16="http://schemas.microsoft.com/office/drawing/2014/main" id="{733C980C-1093-5F45-90FD-41509272FDD7}"/>
                </a:ext>
              </a:extLst>
            </p:cNvPr>
            <p:cNvSpPr/>
            <p:nvPr/>
          </p:nvSpPr>
          <p:spPr>
            <a:xfrm>
              <a:off x="2418662" y="4367135"/>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Item Center</a:t>
              </a:r>
            </a:p>
          </p:txBody>
        </p:sp>
        <p:sp>
          <p:nvSpPr>
            <p:cNvPr id="109" name="矩形 108">
              <a:extLst>
                <a:ext uri="{FF2B5EF4-FFF2-40B4-BE49-F238E27FC236}">
                  <a16:creationId xmlns:a16="http://schemas.microsoft.com/office/drawing/2014/main" id="{88A49766-037D-0444-ACED-D683719F4590}"/>
                </a:ext>
              </a:extLst>
            </p:cNvPr>
            <p:cNvSpPr/>
            <p:nvPr/>
          </p:nvSpPr>
          <p:spPr>
            <a:xfrm>
              <a:off x="3191830" y="4363701"/>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Carts</a:t>
              </a:r>
            </a:p>
          </p:txBody>
        </p:sp>
        <p:sp>
          <p:nvSpPr>
            <p:cNvPr id="110" name="矩形 109">
              <a:extLst>
                <a:ext uri="{FF2B5EF4-FFF2-40B4-BE49-F238E27FC236}">
                  <a16:creationId xmlns:a16="http://schemas.microsoft.com/office/drawing/2014/main" id="{5260E349-5A32-C34F-9544-B6665F9FF9D2}"/>
                </a:ext>
              </a:extLst>
            </p:cNvPr>
            <p:cNvSpPr/>
            <p:nvPr/>
          </p:nvSpPr>
          <p:spPr>
            <a:xfrm>
              <a:off x="3964998" y="4363700"/>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Buy</a:t>
              </a:r>
            </a:p>
          </p:txBody>
        </p:sp>
        <p:sp>
          <p:nvSpPr>
            <p:cNvPr id="112" name="矩形 111">
              <a:extLst>
                <a:ext uri="{FF2B5EF4-FFF2-40B4-BE49-F238E27FC236}">
                  <a16:creationId xmlns:a16="http://schemas.microsoft.com/office/drawing/2014/main" id="{D9EAD9EF-2023-F14A-8D5A-5B30528F53C6}"/>
                </a:ext>
              </a:extLst>
            </p:cNvPr>
            <p:cNvSpPr/>
            <p:nvPr/>
          </p:nvSpPr>
          <p:spPr>
            <a:xfrm>
              <a:off x="4738167" y="4363700"/>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TP</a:t>
              </a:r>
            </a:p>
          </p:txBody>
        </p:sp>
        <p:sp>
          <p:nvSpPr>
            <p:cNvPr id="113" name="矩形 112">
              <a:extLst>
                <a:ext uri="{FF2B5EF4-FFF2-40B4-BE49-F238E27FC236}">
                  <a16:creationId xmlns:a16="http://schemas.microsoft.com/office/drawing/2014/main" id="{C94DA8BC-F393-5746-91AE-C52EA485BF00}"/>
                </a:ext>
              </a:extLst>
            </p:cNvPr>
            <p:cNvSpPr/>
            <p:nvPr/>
          </p:nvSpPr>
          <p:spPr>
            <a:xfrm>
              <a:off x="5511333" y="4363700"/>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UMP</a:t>
              </a:r>
            </a:p>
          </p:txBody>
        </p:sp>
        <p:sp>
          <p:nvSpPr>
            <p:cNvPr id="114" name="矩形 113">
              <a:extLst>
                <a:ext uri="{FF2B5EF4-FFF2-40B4-BE49-F238E27FC236}">
                  <a16:creationId xmlns:a16="http://schemas.microsoft.com/office/drawing/2014/main" id="{87FC26AD-4670-ED4E-AF65-3380636BED40}"/>
                </a:ext>
              </a:extLst>
            </p:cNvPr>
            <p:cNvSpPr/>
            <p:nvPr/>
          </p:nvSpPr>
          <p:spPr>
            <a:xfrm>
              <a:off x="6716578" y="4358906"/>
              <a:ext cx="682188" cy="40707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Pay</a:t>
              </a:r>
            </a:p>
          </p:txBody>
        </p:sp>
        <p:sp>
          <p:nvSpPr>
            <p:cNvPr id="14" name="文本框 13">
              <a:extLst>
                <a:ext uri="{FF2B5EF4-FFF2-40B4-BE49-F238E27FC236}">
                  <a16:creationId xmlns:a16="http://schemas.microsoft.com/office/drawing/2014/main" id="{5FC94535-4F95-6447-89A6-498914739557}"/>
                </a:ext>
              </a:extLst>
            </p:cNvPr>
            <p:cNvSpPr txBox="1"/>
            <p:nvPr/>
          </p:nvSpPr>
          <p:spPr>
            <a:xfrm>
              <a:off x="6150696" y="4293934"/>
              <a:ext cx="643682" cy="353899"/>
            </a:xfrm>
            <a:prstGeom prst="rect">
              <a:avLst/>
            </a:prstGeom>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prstClr val="white"/>
                  </a:solidFill>
                  <a:effectLst/>
                  <a:uLnTx/>
                  <a:uFillTx/>
                  <a:latin typeface="Microsoft YaHei"/>
                  <a:ea typeface="Microsoft YaHei"/>
                  <a:cs typeface="Microsoft YaHei"/>
                </a:rPr>
                <a:t>……..</a:t>
              </a:r>
              <a:endParaRPr kumimoji="1" lang="zh-CN" altLang="en-US" sz="1400" b="1"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grpSp>
          <p:nvGrpSpPr>
            <p:cNvPr id="19" name="组合 18">
              <a:extLst>
                <a:ext uri="{FF2B5EF4-FFF2-40B4-BE49-F238E27FC236}">
                  <a16:creationId xmlns:a16="http://schemas.microsoft.com/office/drawing/2014/main" id="{D0298E1A-39D7-B047-A874-7C44C062ED16}"/>
                </a:ext>
              </a:extLst>
            </p:cNvPr>
            <p:cNvGrpSpPr/>
            <p:nvPr/>
          </p:nvGrpSpPr>
          <p:grpSpPr>
            <a:xfrm>
              <a:off x="462734" y="2773394"/>
              <a:ext cx="7055752" cy="949908"/>
              <a:chOff x="443883" y="2228295"/>
              <a:chExt cx="7590408" cy="1181648"/>
            </a:xfrm>
          </p:grpSpPr>
          <p:sp>
            <p:nvSpPr>
              <p:cNvPr id="12" name="圆角矩形 11">
                <a:extLst>
                  <a:ext uri="{FF2B5EF4-FFF2-40B4-BE49-F238E27FC236}">
                    <a16:creationId xmlns:a16="http://schemas.microsoft.com/office/drawing/2014/main" id="{22BF0D82-7276-204F-B05C-FB12A0C6510B}"/>
                  </a:ext>
                </a:extLst>
              </p:cNvPr>
              <p:cNvSpPr/>
              <p:nvPr/>
            </p:nvSpPr>
            <p:spPr>
              <a:xfrm>
                <a:off x="443883" y="2228295"/>
                <a:ext cx="7590408" cy="1181648"/>
              </a:xfrm>
              <a:prstGeom prst="roundRect">
                <a:avLst>
                  <a:gd name="adj" fmla="val 333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商业能力库</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 name="椭圆 16">
                <a:extLst>
                  <a:ext uri="{FF2B5EF4-FFF2-40B4-BE49-F238E27FC236}">
                    <a16:creationId xmlns:a16="http://schemas.microsoft.com/office/drawing/2014/main" id="{34A7A287-75C7-004F-B2AE-EA0427E37CEC}"/>
                  </a:ext>
                </a:extLst>
              </p:cNvPr>
              <p:cNvSpPr/>
              <p:nvPr/>
            </p:nvSpPr>
            <p:spPr>
              <a:xfrm>
                <a:off x="836031" y="2296342"/>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担保</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交易</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16" name="椭圆 115">
                <a:extLst>
                  <a:ext uri="{FF2B5EF4-FFF2-40B4-BE49-F238E27FC236}">
                    <a16:creationId xmlns:a16="http://schemas.microsoft.com/office/drawing/2014/main" id="{450AB7BC-E35C-2B40-B4E1-DA87F11DD6E9}"/>
                  </a:ext>
                </a:extLst>
              </p:cNvPr>
              <p:cNvSpPr/>
              <p:nvPr/>
            </p:nvSpPr>
            <p:spPr>
              <a:xfrm>
                <a:off x="1273548" y="2841931"/>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预售</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交易</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17" name="椭圆 116">
                <a:extLst>
                  <a:ext uri="{FF2B5EF4-FFF2-40B4-BE49-F238E27FC236}">
                    <a16:creationId xmlns:a16="http://schemas.microsoft.com/office/drawing/2014/main" id="{59B59E91-2D3A-8246-A134-7795DF2A629E}"/>
                  </a:ext>
                </a:extLst>
              </p:cNvPr>
              <p:cNvSpPr/>
              <p:nvPr/>
            </p:nvSpPr>
            <p:spPr>
              <a:xfrm>
                <a:off x="3620931" y="2359127"/>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单品</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优惠</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18" name="椭圆 117">
                <a:extLst>
                  <a:ext uri="{FF2B5EF4-FFF2-40B4-BE49-F238E27FC236}">
                    <a16:creationId xmlns:a16="http://schemas.microsoft.com/office/drawing/2014/main" id="{6378BDAC-CF7A-A34A-8415-A797D174A4D5}"/>
                  </a:ext>
                </a:extLst>
              </p:cNvPr>
              <p:cNvSpPr/>
              <p:nvPr/>
            </p:nvSpPr>
            <p:spPr>
              <a:xfrm>
                <a:off x="6350247" y="2343785"/>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分成</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结算</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39" name="椭圆 138">
                <a:extLst>
                  <a:ext uri="{FF2B5EF4-FFF2-40B4-BE49-F238E27FC236}">
                    <a16:creationId xmlns:a16="http://schemas.microsoft.com/office/drawing/2014/main" id="{13BFA6C0-AC2B-E447-B9FC-916EC355EB54}"/>
                  </a:ext>
                </a:extLst>
              </p:cNvPr>
              <p:cNvSpPr/>
              <p:nvPr/>
            </p:nvSpPr>
            <p:spPr>
              <a:xfrm>
                <a:off x="4175837" y="2858690"/>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跨店</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优惠</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40" name="椭圆 139">
                <a:extLst>
                  <a:ext uri="{FF2B5EF4-FFF2-40B4-BE49-F238E27FC236}">
                    <a16:creationId xmlns:a16="http://schemas.microsoft.com/office/drawing/2014/main" id="{A33E9F7D-E88A-9F48-96B2-7BDCB2FE95DE}"/>
                  </a:ext>
                </a:extLst>
              </p:cNvPr>
              <p:cNvSpPr/>
              <p:nvPr/>
            </p:nvSpPr>
            <p:spPr>
              <a:xfrm>
                <a:off x="2206068" y="2343785"/>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区域</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商品</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41" name="椭圆 140">
                <a:extLst>
                  <a:ext uri="{FF2B5EF4-FFF2-40B4-BE49-F238E27FC236}">
                    <a16:creationId xmlns:a16="http://schemas.microsoft.com/office/drawing/2014/main" id="{C31803B7-B743-FB44-BD15-DE3141D2B08A}"/>
                  </a:ext>
                </a:extLst>
              </p:cNvPr>
              <p:cNvSpPr/>
              <p:nvPr/>
            </p:nvSpPr>
            <p:spPr>
              <a:xfrm>
                <a:off x="2845470" y="2843386"/>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组合</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商品</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43" name="椭圆 142">
                <a:extLst>
                  <a:ext uri="{FF2B5EF4-FFF2-40B4-BE49-F238E27FC236}">
                    <a16:creationId xmlns:a16="http://schemas.microsoft.com/office/drawing/2014/main" id="{8EF71B51-0A6D-0243-AFAA-2B948A4506A7}"/>
                  </a:ext>
                </a:extLst>
              </p:cNvPr>
              <p:cNvSpPr/>
              <p:nvPr/>
            </p:nvSpPr>
            <p:spPr>
              <a:xfrm>
                <a:off x="4935385" y="2343785"/>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线下</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支付</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44" name="椭圆 143">
                <a:extLst>
                  <a:ext uri="{FF2B5EF4-FFF2-40B4-BE49-F238E27FC236}">
                    <a16:creationId xmlns:a16="http://schemas.microsoft.com/office/drawing/2014/main" id="{30DA1557-BE1B-1A4A-8578-FCC954F322E5}"/>
                  </a:ext>
                </a:extLst>
              </p:cNvPr>
              <p:cNvSpPr/>
              <p:nvPr/>
            </p:nvSpPr>
            <p:spPr>
              <a:xfrm>
                <a:off x="5690552" y="2849517"/>
                <a:ext cx="1109813" cy="51490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佣金</a:t>
                </a:r>
                <a:endParaRPr kumimoji="1" lang="en-US" altLang="zh-Han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结算</a:t>
                </a:r>
                <a:endParaRPr kumimoji="1" lang="zh-CN" altLang="en-US" sz="11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45" name="文本框 144">
                <a:extLst>
                  <a:ext uri="{FF2B5EF4-FFF2-40B4-BE49-F238E27FC236}">
                    <a16:creationId xmlns:a16="http://schemas.microsoft.com/office/drawing/2014/main" id="{9F9DD1F6-89BA-4747-BAC1-226674B31AF6}"/>
                  </a:ext>
                </a:extLst>
              </p:cNvPr>
              <p:cNvSpPr txBox="1"/>
              <p:nvPr/>
            </p:nvSpPr>
            <p:spPr>
              <a:xfrm>
                <a:off x="7071099" y="2871512"/>
                <a:ext cx="692458" cy="386863"/>
              </a:xfrm>
              <a:prstGeom prst="rect">
                <a:avLst/>
              </a:prstGeom>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prstClr val="white"/>
                    </a:solidFill>
                    <a:effectLst/>
                    <a:uLnTx/>
                    <a:uFillTx/>
                    <a:latin typeface="Microsoft YaHei"/>
                    <a:ea typeface="Microsoft YaHei"/>
                    <a:cs typeface="Microsoft YaHei"/>
                  </a:rPr>
                  <a:t>……..</a:t>
                </a:r>
                <a:endParaRPr kumimoji="1" lang="zh-CN" altLang="en-US" sz="1400" b="1"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grpSp>
        <p:sp>
          <p:nvSpPr>
            <p:cNvPr id="21" name="十字形 20">
              <a:extLst>
                <a:ext uri="{FF2B5EF4-FFF2-40B4-BE49-F238E27FC236}">
                  <a16:creationId xmlns:a16="http://schemas.microsoft.com/office/drawing/2014/main" id="{2584CB04-A6A9-9B42-8F4F-BDD4C4F587FA}"/>
                </a:ext>
              </a:extLst>
            </p:cNvPr>
            <p:cNvSpPr/>
            <p:nvPr/>
          </p:nvSpPr>
          <p:spPr>
            <a:xfrm>
              <a:off x="4069362" y="1666240"/>
              <a:ext cx="404646" cy="324753"/>
            </a:xfrm>
            <a:prstGeom prst="plus">
              <a:avLst>
                <a:gd name="adj" fmla="val 4068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1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7" name="圆角矩形 146">
              <a:extLst>
                <a:ext uri="{FF2B5EF4-FFF2-40B4-BE49-F238E27FC236}">
                  <a16:creationId xmlns:a16="http://schemas.microsoft.com/office/drawing/2014/main" id="{A004497A-D552-1E44-8620-2DEF33BB605A}"/>
                </a:ext>
              </a:extLst>
            </p:cNvPr>
            <p:cNvSpPr/>
            <p:nvPr/>
          </p:nvSpPr>
          <p:spPr>
            <a:xfrm>
              <a:off x="462734" y="1373420"/>
              <a:ext cx="3505495" cy="902374"/>
            </a:xfrm>
            <a:prstGeom prst="roundRect">
              <a:avLst>
                <a:gd name="adj" fmla="val 333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业务定制</a:t>
              </a:r>
              <a:endParaRPr kumimoji="1" lang="zh-CN"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2" name="文本框 171">
              <a:extLst>
                <a:ext uri="{FF2B5EF4-FFF2-40B4-BE49-F238E27FC236}">
                  <a16:creationId xmlns:a16="http://schemas.microsoft.com/office/drawing/2014/main" id="{5BC92FA0-FE8E-6143-B775-58FEAAF64B16}"/>
                </a:ext>
              </a:extLst>
            </p:cNvPr>
            <p:cNvSpPr txBox="1"/>
            <p:nvPr/>
          </p:nvSpPr>
          <p:spPr>
            <a:xfrm>
              <a:off x="3343799" y="1929196"/>
              <a:ext cx="643682" cy="295431"/>
            </a:xfrm>
            <a:prstGeom prst="rect">
              <a:avLst/>
            </a:prstGeom>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sz="1100" b="1" i="0" u="none" strike="noStrike" kern="1200" cap="none" spc="0" normalizeH="0" baseline="0" noProof="0" dirty="0">
                  <a:ln>
                    <a:noFill/>
                  </a:ln>
                  <a:solidFill>
                    <a:prstClr val="white"/>
                  </a:solidFill>
                  <a:effectLst/>
                  <a:uLnTx/>
                  <a:uFillTx/>
                  <a:latin typeface="Microsoft YaHei"/>
                  <a:ea typeface="Microsoft YaHei"/>
                  <a:cs typeface="Microsoft YaHei"/>
                </a:rPr>
                <a:t>……</a:t>
              </a:r>
              <a:endParaRPr kumimoji="1" lang="zh-CN" altLang="en-US" sz="1100" b="1"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sp>
          <p:nvSpPr>
            <p:cNvPr id="20" name="矩形 19">
              <a:extLst>
                <a:ext uri="{FF2B5EF4-FFF2-40B4-BE49-F238E27FC236}">
                  <a16:creationId xmlns:a16="http://schemas.microsoft.com/office/drawing/2014/main" id="{D46E0A6D-BCAE-F846-8A03-A071802C369A}"/>
                </a:ext>
              </a:extLst>
            </p:cNvPr>
            <p:cNvSpPr/>
            <p:nvPr/>
          </p:nvSpPr>
          <p:spPr>
            <a:xfrm>
              <a:off x="875555" y="1464217"/>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天猫通用</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4" name="矩形 173">
              <a:extLst>
                <a:ext uri="{FF2B5EF4-FFF2-40B4-BE49-F238E27FC236}">
                  <a16:creationId xmlns:a16="http://schemas.microsoft.com/office/drawing/2014/main" id="{C09A7907-AC26-2D4B-A2FE-8FAF780B259E}"/>
                </a:ext>
              </a:extLst>
            </p:cNvPr>
            <p:cNvSpPr/>
            <p:nvPr/>
          </p:nvSpPr>
          <p:spPr>
            <a:xfrm>
              <a:off x="876077" y="1864083"/>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盒马</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5" name="矩形 174">
              <a:extLst>
                <a:ext uri="{FF2B5EF4-FFF2-40B4-BE49-F238E27FC236}">
                  <a16:creationId xmlns:a16="http://schemas.microsoft.com/office/drawing/2014/main" id="{06889397-AC9C-6845-A94D-58DF05AD8BC7}"/>
                </a:ext>
              </a:extLst>
            </p:cNvPr>
            <p:cNvSpPr/>
            <p:nvPr/>
          </p:nvSpPr>
          <p:spPr>
            <a:xfrm>
              <a:off x="1487324" y="1464217"/>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淘宝通用</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6" name="矩形 175">
              <a:extLst>
                <a:ext uri="{FF2B5EF4-FFF2-40B4-BE49-F238E27FC236}">
                  <a16:creationId xmlns:a16="http://schemas.microsoft.com/office/drawing/2014/main" id="{247E2679-7366-1D4F-BF18-35553875EAF4}"/>
                </a:ext>
              </a:extLst>
            </p:cNvPr>
            <p:cNvSpPr/>
            <p:nvPr/>
          </p:nvSpPr>
          <p:spPr>
            <a:xfrm>
              <a:off x="1487672" y="1864083"/>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天猫汽车</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7" name="矩形 176">
              <a:extLst>
                <a:ext uri="{FF2B5EF4-FFF2-40B4-BE49-F238E27FC236}">
                  <a16:creationId xmlns:a16="http://schemas.microsoft.com/office/drawing/2014/main" id="{FF0BF15D-2787-6F4C-BE99-F96F764C0B6A}"/>
                </a:ext>
              </a:extLst>
            </p:cNvPr>
            <p:cNvSpPr/>
            <p:nvPr/>
          </p:nvSpPr>
          <p:spPr>
            <a:xfrm>
              <a:off x="2099092" y="1464217"/>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大麦</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8" name="矩形 177">
              <a:extLst>
                <a:ext uri="{FF2B5EF4-FFF2-40B4-BE49-F238E27FC236}">
                  <a16:creationId xmlns:a16="http://schemas.microsoft.com/office/drawing/2014/main" id="{A9684A2A-2736-D144-A53C-3FBD40E533CF}"/>
                </a:ext>
              </a:extLst>
            </p:cNvPr>
            <p:cNvSpPr/>
            <p:nvPr/>
          </p:nvSpPr>
          <p:spPr>
            <a:xfrm>
              <a:off x="2099267" y="1864083"/>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阿里通信</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9" name="矩形 178">
              <a:extLst>
                <a:ext uri="{FF2B5EF4-FFF2-40B4-BE49-F238E27FC236}">
                  <a16:creationId xmlns:a16="http://schemas.microsoft.com/office/drawing/2014/main" id="{1D5B2238-7BEE-0D46-8591-6DB7EDE503E1}"/>
                </a:ext>
              </a:extLst>
            </p:cNvPr>
            <p:cNvSpPr/>
            <p:nvPr/>
          </p:nvSpPr>
          <p:spPr>
            <a:xfrm>
              <a:off x="2710861" y="1464217"/>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村淘</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0" name="矩形 179">
              <a:extLst>
                <a:ext uri="{FF2B5EF4-FFF2-40B4-BE49-F238E27FC236}">
                  <a16:creationId xmlns:a16="http://schemas.microsoft.com/office/drawing/2014/main" id="{4261E1D4-6992-354A-8BE3-C3D5180A0FA5}"/>
                </a:ext>
              </a:extLst>
            </p:cNvPr>
            <p:cNvSpPr/>
            <p:nvPr/>
          </p:nvSpPr>
          <p:spPr>
            <a:xfrm>
              <a:off x="3322631" y="1464217"/>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天猫超市</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1" name="矩形 180">
              <a:extLst>
                <a:ext uri="{FF2B5EF4-FFF2-40B4-BE49-F238E27FC236}">
                  <a16:creationId xmlns:a16="http://schemas.microsoft.com/office/drawing/2014/main" id="{EC454A37-864B-CE4D-A06A-4F7CB9735C2B}"/>
                </a:ext>
              </a:extLst>
            </p:cNvPr>
            <p:cNvSpPr/>
            <p:nvPr/>
          </p:nvSpPr>
          <p:spPr>
            <a:xfrm>
              <a:off x="2710861" y="1864083"/>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零售通</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3" name="圆角矩形 172">
              <a:extLst>
                <a:ext uri="{FF2B5EF4-FFF2-40B4-BE49-F238E27FC236}">
                  <a16:creationId xmlns:a16="http://schemas.microsoft.com/office/drawing/2014/main" id="{428A6FC9-7342-3B4F-A72C-EF907CC8F1AA}"/>
                </a:ext>
              </a:extLst>
            </p:cNvPr>
            <p:cNvSpPr/>
            <p:nvPr/>
          </p:nvSpPr>
          <p:spPr>
            <a:xfrm>
              <a:off x="4634733" y="1376217"/>
              <a:ext cx="2880624" cy="902374"/>
            </a:xfrm>
            <a:prstGeom prst="roundRect">
              <a:avLst>
                <a:gd name="adj" fmla="val 333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3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工具产品</a:t>
              </a:r>
              <a:endParaRPr kumimoji="1" lang="zh-CN" altLang="en-US" sz="13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2" name="矩形 181">
              <a:extLst>
                <a:ext uri="{FF2B5EF4-FFF2-40B4-BE49-F238E27FC236}">
                  <a16:creationId xmlns:a16="http://schemas.microsoft.com/office/drawing/2014/main" id="{E5E4C1E1-86C7-9142-ABAF-070D0DFB8796}"/>
                </a:ext>
              </a:extLst>
            </p:cNvPr>
            <p:cNvSpPr/>
            <p:nvPr/>
          </p:nvSpPr>
          <p:spPr>
            <a:xfrm>
              <a:off x="5053850" y="1460572"/>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导购宝</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3" name="矩形 182">
              <a:extLst>
                <a:ext uri="{FF2B5EF4-FFF2-40B4-BE49-F238E27FC236}">
                  <a16:creationId xmlns:a16="http://schemas.microsoft.com/office/drawing/2014/main" id="{4B3BC54F-5458-1B4A-BA79-CFB2021F0B31}"/>
                </a:ext>
              </a:extLst>
            </p:cNvPr>
            <p:cNvSpPr/>
            <p:nvPr/>
          </p:nvSpPr>
          <p:spPr>
            <a:xfrm>
              <a:off x="5665378" y="1460572"/>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Han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N</a:t>
              </a: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元任选</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4" name="矩形 183">
              <a:extLst>
                <a:ext uri="{FF2B5EF4-FFF2-40B4-BE49-F238E27FC236}">
                  <a16:creationId xmlns:a16="http://schemas.microsoft.com/office/drawing/2014/main" id="{0F7D9943-142B-0346-A08E-472A2DB4FA6E}"/>
                </a:ext>
              </a:extLst>
            </p:cNvPr>
            <p:cNvSpPr/>
            <p:nvPr/>
          </p:nvSpPr>
          <p:spPr>
            <a:xfrm>
              <a:off x="5053849" y="1862175"/>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花呗免息</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5" name="矩形 184">
              <a:extLst>
                <a:ext uri="{FF2B5EF4-FFF2-40B4-BE49-F238E27FC236}">
                  <a16:creationId xmlns:a16="http://schemas.microsoft.com/office/drawing/2014/main" id="{6FA8BF36-0EF4-BE46-A06F-42FDBC655168}"/>
                </a:ext>
              </a:extLst>
            </p:cNvPr>
            <p:cNvSpPr/>
            <p:nvPr/>
          </p:nvSpPr>
          <p:spPr>
            <a:xfrm>
              <a:off x="5667104" y="1862175"/>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免息券</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6" name="矩形 185">
              <a:extLst>
                <a:ext uri="{FF2B5EF4-FFF2-40B4-BE49-F238E27FC236}">
                  <a16:creationId xmlns:a16="http://schemas.microsoft.com/office/drawing/2014/main" id="{E4781D6E-5D7B-164F-BF05-CD8F744C2841}"/>
                </a:ext>
              </a:extLst>
            </p:cNvPr>
            <p:cNvSpPr/>
            <p:nvPr/>
          </p:nvSpPr>
          <p:spPr>
            <a:xfrm>
              <a:off x="6276906" y="1460572"/>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天猫拼团</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7" name="矩形 186">
              <a:extLst>
                <a:ext uri="{FF2B5EF4-FFF2-40B4-BE49-F238E27FC236}">
                  <a16:creationId xmlns:a16="http://schemas.microsoft.com/office/drawing/2014/main" id="{135A89E8-720B-FB4F-8BF9-FC0AB4CBEDE1}"/>
                </a:ext>
              </a:extLst>
            </p:cNvPr>
            <p:cNvSpPr/>
            <p:nvPr/>
          </p:nvSpPr>
          <p:spPr>
            <a:xfrm>
              <a:off x="6280360" y="1862175"/>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淘必中</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8" name="矩形 187">
              <a:extLst>
                <a:ext uri="{FF2B5EF4-FFF2-40B4-BE49-F238E27FC236}">
                  <a16:creationId xmlns:a16="http://schemas.microsoft.com/office/drawing/2014/main" id="{ED824BF9-CEA3-1040-9740-EEB791DB467B}"/>
                </a:ext>
              </a:extLst>
            </p:cNvPr>
            <p:cNvSpPr/>
            <p:nvPr/>
          </p:nvSpPr>
          <p:spPr>
            <a:xfrm>
              <a:off x="6888433" y="1460572"/>
              <a:ext cx="539903" cy="37094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店铺</a:t>
              </a:r>
              <a:r>
                <a:rPr kumimoji="1" lang="en-US" altLang="zh-Han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VIP</a:t>
              </a:r>
              <a:endParaRPr kumimoji="1"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89" name="文本框 188">
              <a:extLst>
                <a:ext uri="{FF2B5EF4-FFF2-40B4-BE49-F238E27FC236}">
                  <a16:creationId xmlns:a16="http://schemas.microsoft.com/office/drawing/2014/main" id="{69308673-9D5D-0D46-846C-12CA6D537624}"/>
                </a:ext>
              </a:extLst>
            </p:cNvPr>
            <p:cNvSpPr txBox="1"/>
            <p:nvPr/>
          </p:nvSpPr>
          <p:spPr>
            <a:xfrm>
              <a:off x="6838948" y="1875473"/>
              <a:ext cx="643682" cy="295431"/>
            </a:xfrm>
            <a:prstGeom prst="rect">
              <a:avLst/>
            </a:prstGeom>
          </p:spPr>
          <p:txBody>
            <a:bodyPr wrap="none"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zh-CN" sz="1100" b="1" i="0" u="none" strike="noStrike" kern="1200" cap="none" spc="0" normalizeH="0" baseline="0" noProof="0" dirty="0">
                  <a:ln>
                    <a:noFill/>
                  </a:ln>
                  <a:solidFill>
                    <a:prstClr val="white"/>
                  </a:solidFill>
                  <a:effectLst/>
                  <a:uLnTx/>
                  <a:uFillTx/>
                  <a:latin typeface="Microsoft YaHei"/>
                  <a:ea typeface="Microsoft YaHei"/>
                  <a:cs typeface="Microsoft YaHei"/>
                </a:rPr>
                <a:t>……</a:t>
              </a:r>
              <a:endParaRPr kumimoji="1" lang="zh-CN" altLang="en-US" sz="1100" b="1"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sp>
          <p:nvSpPr>
            <p:cNvPr id="26" name="矩形 25">
              <a:extLst>
                <a:ext uri="{FF2B5EF4-FFF2-40B4-BE49-F238E27FC236}">
                  <a16:creationId xmlns:a16="http://schemas.microsoft.com/office/drawing/2014/main" id="{9424E3FE-22C3-A74E-A796-A7CEC02A06E9}"/>
                </a:ext>
              </a:extLst>
            </p:cNvPr>
            <p:cNvSpPr/>
            <p:nvPr/>
          </p:nvSpPr>
          <p:spPr>
            <a:xfrm>
              <a:off x="462734" y="2472662"/>
              <a:ext cx="7052623" cy="2364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基于商业能力</a:t>
              </a:r>
              <a:r>
                <a:rPr kumimoji="1" lang="en-US" altLang="zh-Han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SDK </a:t>
              </a:r>
              <a:r>
                <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以场景化的业务语言进行定制</a:t>
              </a:r>
            </a:p>
          </p:txBody>
        </p:sp>
        <p:sp>
          <p:nvSpPr>
            <p:cNvPr id="193" name="矩形 192">
              <a:extLst>
                <a:ext uri="{FF2B5EF4-FFF2-40B4-BE49-F238E27FC236}">
                  <a16:creationId xmlns:a16="http://schemas.microsoft.com/office/drawing/2014/main" id="{B16E6FED-5865-A44C-B1B2-71FFF009BEBB}"/>
                </a:ext>
              </a:extLst>
            </p:cNvPr>
            <p:cNvSpPr/>
            <p:nvPr/>
          </p:nvSpPr>
          <p:spPr>
            <a:xfrm>
              <a:off x="462734" y="3902180"/>
              <a:ext cx="7052623" cy="2364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基于商业能力屏蔽业务方对系统部署形态的感知</a:t>
              </a:r>
            </a:p>
          </p:txBody>
        </p:sp>
        <p:sp>
          <p:nvSpPr>
            <p:cNvPr id="33" name="矩形 32">
              <a:extLst>
                <a:ext uri="{FF2B5EF4-FFF2-40B4-BE49-F238E27FC236}">
                  <a16:creationId xmlns:a16="http://schemas.microsoft.com/office/drawing/2014/main" id="{AA558D96-B9D5-064C-A9F9-A0EDC10153F1}"/>
                </a:ext>
              </a:extLst>
            </p:cNvPr>
            <p:cNvSpPr/>
            <p:nvPr/>
          </p:nvSpPr>
          <p:spPr>
            <a:xfrm>
              <a:off x="7721851" y="827256"/>
              <a:ext cx="1023495" cy="40861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01" name="矩形 200">
              <a:extLst>
                <a:ext uri="{FF2B5EF4-FFF2-40B4-BE49-F238E27FC236}">
                  <a16:creationId xmlns:a16="http://schemas.microsoft.com/office/drawing/2014/main" id="{9EF3A037-68EB-034F-A855-2E1EA5CB22D8}"/>
                </a:ext>
              </a:extLst>
            </p:cNvPr>
            <p:cNvSpPr/>
            <p:nvPr/>
          </p:nvSpPr>
          <p:spPr>
            <a:xfrm>
              <a:off x="459504" y="822357"/>
              <a:ext cx="8285842" cy="507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矩形 33">
              <a:extLst>
                <a:ext uri="{FF2B5EF4-FFF2-40B4-BE49-F238E27FC236}">
                  <a16:creationId xmlns:a16="http://schemas.microsoft.com/office/drawing/2014/main" id="{4EFB45A4-C17A-9941-B0C0-996D92371304}"/>
                </a:ext>
              </a:extLst>
            </p:cNvPr>
            <p:cNvSpPr/>
            <p:nvPr/>
          </p:nvSpPr>
          <p:spPr>
            <a:xfrm>
              <a:off x="7805189" y="4293706"/>
              <a:ext cx="787352" cy="48050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应用</a:t>
              </a:r>
              <a:endParaRPr kumimoji="1" lang="en-US" altLang="zh-Han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管理</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99" name="矩形 198">
              <a:extLst>
                <a:ext uri="{FF2B5EF4-FFF2-40B4-BE49-F238E27FC236}">
                  <a16:creationId xmlns:a16="http://schemas.microsoft.com/office/drawing/2014/main" id="{2B285CD7-7065-EA49-9508-4CD564498154}"/>
                </a:ext>
              </a:extLst>
            </p:cNvPr>
            <p:cNvSpPr/>
            <p:nvPr/>
          </p:nvSpPr>
          <p:spPr>
            <a:xfrm>
              <a:off x="7828610" y="2898443"/>
              <a:ext cx="787352" cy="58861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商业能力管理</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0" name="矩形 199">
              <a:extLst>
                <a:ext uri="{FF2B5EF4-FFF2-40B4-BE49-F238E27FC236}">
                  <a16:creationId xmlns:a16="http://schemas.microsoft.com/office/drawing/2014/main" id="{D907736F-3BF6-B64A-84F8-FC912F19810A}"/>
                </a:ext>
              </a:extLst>
            </p:cNvPr>
            <p:cNvSpPr/>
            <p:nvPr/>
          </p:nvSpPr>
          <p:spPr>
            <a:xfrm>
              <a:off x="7828610" y="1614200"/>
              <a:ext cx="787352" cy="4959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业务包</a:t>
              </a:r>
              <a:endParaRPr kumimoji="1" lang="en-US" altLang="zh-Han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管理</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2" name="矩形 201">
              <a:extLst>
                <a:ext uri="{FF2B5EF4-FFF2-40B4-BE49-F238E27FC236}">
                  <a16:creationId xmlns:a16="http://schemas.microsoft.com/office/drawing/2014/main" id="{87D31FA3-B3A7-1243-9B33-8CDC846B2EAD}"/>
                </a:ext>
              </a:extLst>
            </p:cNvPr>
            <p:cNvSpPr/>
            <p:nvPr/>
          </p:nvSpPr>
          <p:spPr>
            <a:xfrm>
              <a:off x="692446" y="914223"/>
              <a:ext cx="1205492" cy="3374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客户管理</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4" name="矩形 203">
              <a:extLst>
                <a:ext uri="{FF2B5EF4-FFF2-40B4-BE49-F238E27FC236}">
                  <a16:creationId xmlns:a16="http://schemas.microsoft.com/office/drawing/2014/main" id="{C0D2C899-ACAA-B946-AE6D-B2A16A981F97}"/>
                </a:ext>
              </a:extLst>
            </p:cNvPr>
            <p:cNvSpPr/>
            <p:nvPr/>
          </p:nvSpPr>
          <p:spPr>
            <a:xfrm>
              <a:off x="2356282" y="916522"/>
              <a:ext cx="1205492" cy="3374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需求管理</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5" name="矩形 204">
              <a:extLst>
                <a:ext uri="{FF2B5EF4-FFF2-40B4-BE49-F238E27FC236}">
                  <a16:creationId xmlns:a16="http://schemas.microsoft.com/office/drawing/2014/main" id="{7946E5DF-08ED-5F49-A695-5BA680C3BF52}"/>
                </a:ext>
              </a:extLst>
            </p:cNvPr>
            <p:cNvSpPr/>
            <p:nvPr/>
          </p:nvSpPr>
          <p:spPr>
            <a:xfrm>
              <a:off x="4000751" y="916522"/>
              <a:ext cx="1205492" cy="3374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业务配置</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6" name="矩形 205">
              <a:extLst>
                <a:ext uri="{FF2B5EF4-FFF2-40B4-BE49-F238E27FC236}">
                  <a16:creationId xmlns:a16="http://schemas.microsoft.com/office/drawing/2014/main" id="{0BFA4569-FB7C-F54D-A6DF-849A1CAD4FFF}"/>
                </a:ext>
              </a:extLst>
            </p:cNvPr>
            <p:cNvSpPr/>
            <p:nvPr/>
          </p:nvSpPr>
          <p:spPr>
            <a:xfrm>
              <a:off x="5593755" y="920174"/>
              <a:ext cx="1205492" cy="3374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自动化测试</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7" name="矩形 206">
              <a:extLst>
                <a:ext uri="{FF2B5EF4-FFF2-40B4-BE49-F238E27FC236}">
                  <a16:creationId xmlns:a16="http://schemas.microsoft.com/office/drawing/2014/main" id="{60B12C97-344F-0543-B691-A1B97826EE3E}"/>
                </a:ext>
              </a:extLst>
            </p:cNvPr>
            <p:cNvSpPr/>
            <p:nvPr/>
          </p:nvSpPr>
          <p:spPr>
            <a:xfrm>
              <a:off x="7299317" y="920174"/>
              <a:ext cx="1205492" cy="33743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Hans"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业务监控</a:t>
              </a:r>
              <a:endParaRPr kumimoji="1" lang="zh-CN" altLang="en-US" sz="12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sp>
        <p:nvSpPr>
          <p:cNvPr id="75" name="标题 3">
            <a:extLst>
              <a:ext uri="{FF2B5EF4-FFF2-40B4-BE49-F238E27FC236}">
                <a16:creationId xmlns:a16="http://schemas.microsoft.com/office/drawing/2014/main" id="{489444A0-2099-D642-99B5-857DFDEB2FFE}"/>
              </a:ext>
            </a:extLst>
          </p:cNvPr>
          <p:cNvSpPr>
            <a:spLocks noGrp="1"/>
          </p:cNvSpPr>
          <p:nvPr>
            <p:ph type="title"/>
          </p:nvPr>
        </p:nvSpPr>
        <p:spPr>
          <a:xfrm>
            <a:off x="717997" y="155531"/>
            <a:ext cx="7866021" cy="409306"/>
          </a:xfrm>
        </p:spPr>
        <p:txBody>
          <a:bodyPr>
            <a:normAutofit/>
          </a:bodyPr>
          <a:lstStyle/>
          <a:p>
            <a:r>
              <a:rPr lang="zh-CN" altLang="en-US" dirty="0"/>
              <a:t>基于场景化商业能力</a:t>
            </a:r>
            <a:r>
              <a:rPr lang="en-US" altLang="zh-CN" dirty="0"/>
              <a:t>S</a:t>
            </a:r>
            <a:r>
              <a:rPr lang="en-US" altLang="zh-Hans" dirty="0"/>
              <a:t>DK</a:t>
            </a:r>
            <a:r>
              <a:rPr lang="zh-CN" altLang="en-US" dirty="0"/>
              <a:t>屏蔽业务方对底层系统部署形态的感知</a:t>
            </a:r>
            <a:endParaRPr lang="en-US" altLang="zh-CN" dirty="0"/>
          </a:p>
        </p:txBody>
      </p:sp>
      <p:sp>
        <p:nvSpPr>
          <p:cNvPr id="76" name="文本框 75">
            <a:extLst>
              <a:ext uri="{FF2B5EF4-FFF2-40B4-BE49-F238E27FC236}">
                <a16:creationId xmlns:a16="http://schemas.microsoft.com/office/drawing/2014/main" id="{B7AFF0BC-028D-7E4A-A201-0C3E0BA30DE4}"/>
              </a:ext>
            </a:extLst>
          </p:cNvPr>
          <p:cNvSpPr txBox="1"/>
          <p:nvPr/>
        </p:nvSpPr>
        <p:spPr>
          <a:xfrm>
            <a:off x="7900857" y="0"/>
            <a:ext cx="1243143" cy="221955"/>
          </a:xfrm>
          <a:prstGeom prst="rect">
            <a:avLst/>
          </a:prstGeom>
          <a:solidFill>
            <a:srgbClr val="C00000"/>
          </a:solidFill>
        </p:spPr>
        <p:txBody>
          <a:bodyPr wrap="non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CN" altLang="en-US" sz="1000" b="0" i="0" u="none" strike="noStrike" kern="1200" cap="none" spc="0" normalizeH="0" baseline="0" noProof="0" dirty="0">
                <a:ln>
                  <a:noFill/>
                </a:ln>
                <a:solidFill>
                  <a:prstClr val="white"/>
                </a:solidFill>
                <a:effectLst/>
                <a:uLnTx/>
                <a:uFillTx/>
                <a:latin typeface="Microsoft YaHei"/>
                <a:ea typeface="Microsoft YaHei"/>
                <a:cs typeface="Microsoft YaHei"/>
              </a:rPr>
              <a:t>商业能力</a:t>
            </a:r>
            <a:r>
              <a:rPr kumimoji="1" lang="en-US" altLang="zh-CN" sz="1000" b="0" i="0" u="none" strike="noStrike" kern="1200" cap="none" spc="0" normalizeH="0" baseline="0" noProof="0" dirty="0">
                <a:ln>
                  <a:noFill/>
                </a:ln>
                <a:solidFill>
                  <a:prstClr val="white"/>
                </a:solidFill>
                <a:effectLst/>
                <a:uLnTx/>
                <a:uFillTx/>
                <a:latin typeface="Microsoft YaHei"/>
                <a:ea typeface="Microsoft YaHei"/>
                <a:cs typeface="Microsoft YaHei"/>
              </a:rPr>
              <a:t>S</a:t>
            </a:r>
            <a:r>
              <a:rPr kumimoji="1" lang="en-US" altLang="zh-Hans" sz="1000" b="0" i="0" u="none" strike="noStrike" kern="1200" cap="none" spc="0" normalizeH="0" baseline="0" noProof="0" dirty="0">
                <a:ln>
                  <a:noFill/>
                </a:ln>
                <a:solidFill>
                  <a:prstClr val="white"/>
                </a:solidFill>
                <a:effectLst/>
                <a:uLnTx/>
                <a:uFillTx/>
                <a:latin typeface="Microsoft YaHei"/>
                <a:ea typeface="Microsoft YaHei"/>
                <a:cs typeface="Microsoft YaHei"/>
              </a:rPr>
              <a:t>DK</a:t>
            </a:r>
            <a:endParaRPr kumimoji="1" lang="zh-CN" altLang="en-US" sz="1000" b="0" i="0" u="none" strike="noStrike" kern="1200" cap="none" spc="0" normalizeH="0" baseline="0" noProof="0" dirty="0">
              <a:ln>
                <a:noFill/>
              </a:ln>
              <a:solidFill>
                <a:prstClr val="white"/>
              </a:solidFill>
              <a:effectLst/>
              <a:uLnTx/>
              <a:uFillTx/>
              <a:latin typeface="Microsoft YaHei"/>
              <a:ea typeface="Microsoft YaHei"/>
              <a:cs typeface="Microsoft YaHei"/>
            </a:endParaRPr>
          </a:p>
        </p:txBody>
      </p:sp>
      <p:sp>
        <p:nvSpPr>
          <p:cNvPr id="208" name="文本框 189"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66412862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276272"/>
            <a:ext cx="9144000" cy="382622"/>
          </a:xfrm>
          <a:prstGeom prst="rect">
            <a:avLst/>
          </a:prstGeom>
          <a:solidFill>
            <a:schemeClr val="bg1"/>
          </a:solidFill>
          <a:ln w="22225">
            <a:solidFill>
              <a:srgbClr val="C00000"/>
            </a:solidFill>
          </a:ln>
        </p:spPr>
        <p:txBody>
          <a:bodyPr wrap="non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latin typeface="Microsoft YaHei"/>
                <a:ea typeface="Microsoft YaHei"/>
                <a:cs typeface="Microsoft YaHei"/>
              </a:rPr>
              <a:t>FY20</a:t>
            </a:r>
            <a:r>
              <a:rPr lang="zh-CN" altLang="en-US" sz="1800" dirty="0">
                <a:solidFill>
                  <a:srgbClr val="C00000"/>
                </a:solidFill>
                <a:latin typeface="Microsoft YaHei"/>
                <a:ea typeface="Microsoft YaHei"/>
                <a:cs typeface="Microsoft YaHei"/>
              </a:rPr>
              <a:t> 星环产品重点规划</a:t>
            </a:r>
            <a:endParaRPr kumimoji="0" lang="zh-CN" altLang="en-US" sz="1800" b="0" i="0" u="none" strike="noStrike" kern="1200" cap="none" spc="0" normalizeH="0" baseline="0" noProof="0" dirty="0">
              <a:ln>
                <a:noFill/>
              </a:ln>
              <a:solidFill>
                <a:srgbClr val="C00000"/>
              </a:solidFill>
              <a:effectLst/>
              <a:uLnTx/>
              <a:uFillTx/>
              <a:latin typeface="Microsoft YaHei"/>
              <a:ea typeface="Microsoft YaHei"/>
              <a:cs typeface="Microsoft YaHei"/>
            </a:endParaRPr>
          </a:p>
        </p:txBody>
      </p:sp>
      <p:sp>
        <p:nvSpPr>
          <p:cNvPr id="3" name="文本框 2"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391155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9563644-31E6-1C4A-A51F-31DA58AEF53B}"/>
              </a:ext>
            </a:extLst>
          </p:cNvPr>
          <p:cNvSpPr>
            <a:spLocks noGrp="1"/>
          </p:cNvSpPr>
          <p:nvPr>
            <p:ph idx="1"/>
          </p:nvPr>
        </p:nvSpPr>
        <p:spPr>
          <a:xfrm>
            <a:off x="1476103" y="1372564"/>
            <a:ext cx="5717178" cy="2171825"/>
          </a:xfrm>
        </p:spPr>
        <p:txBody>
          <a:bodyPr>
            <a:normAutofit/>
          </a:bodyPr>
          <a:lstStyle/>
          <a:p>
            <a:pPr>
              <a:lnSpc>
                <a:spcPct val="150000"/>
              </a:lnSpc>
              <a:buFont typeface="Wingdings" pitchFamily="2" charset="2"/>
              <a:buChar char="Ø"/>
            </a:pPr>
            <a:r>
              <a:rPr lang="zh-CN" altLang="en-US" sz="1500" dirty="0"/>
              <a:t>定义商业</a:t>
            </a:r>
            <a:r>
              <a:rPr lang="en-US" altLang="zh-CN" sz="1500" dirty="0"/>
              <a:t>OS</a:t>
            </a:r>
            <a:r>
              <a:rPr lang="zh-CN" altLang="en-US" sz="1500" dirty="0"/>
              <a:t>核心要素，抽象出业务</a:t>
            </a:r>
            <a:r>
              <a:rPr lang="en-US" altLang="zh-CN" sz="1500" dirty="0"/>
              <a:t>DSL</a:t>
            </a:r>
            <a:r>
              <a:rPr lang="zh-CN" altLang="en-US" sz="1500" dirty="0"/>
              <a:t>，实现技术突破</a:t>
            </a:r>
            <a:endParaRPr lang="en-US" altLang="zh-CN" sz="1500" dirty="0"/>
          </a:p>
          <a:p>
            <a:pPr>
              <a:lnSpc>
                <a:spcPct val="150000"/>
              </a:lnSpc>
              <a:buFont typeface="Wingdings" pitchFamily="2" charset="2"/>
              <a:buChar char="Ø"/>
            </a:pPr>
            <a:r>
              <a:rPr kumimoji="1" lang="zh-CN" altLang="en-US" sz="1500" dirty="0">
                <a:solidFill>
                  <a:srgbClr val="3B3439"/>
                </a:solidFill>
                <a:sym typeface="Helvetica Light"/>
              </a:rPr>
              <a:t>业务服务 </a:t>
            </a:r>
            <a:r>
              <a:rPr kumimoji="1" lang="en-US" altLang="zh-CN" sz="1500" dirty="0">
                <a:solidFill>
                  <a:srgbClr val="3B3439"/>
                </a:solidFill>
                <a:sym typeface="Helvetica Light"/>
              </a:rPr>
              <a:t>&amp;</a:t>
            </a:r>
            <a:r>
              <a:rPr kumimoji="1" lang="zh-CN" altLang="en-US" sz="1500" dirty="0">
                <a:solidFill>
                  <a:srgbClr val="3B3439"/>
                </a:solidFill>
                <a:sym typeface="Helvetica Light"/>
              </a:rPr>
              <a:t> 流程</a:t>
            </a:r>
            <a:r>
              <a:rPr kumimoji="1" lang="zh-Hans" altLang="en-US" sz="1500" dirty="0">
                <a:solidFill>
                  <a:srgbClr val="3B3439"/>
                </a:solidFill>
                <a:sym typeface="Helvetica Light"/>
              </a:rPr>
              <a:t> </a:t>
            </a:r>
            <a:r>
              <a:rPr kumimoji="1" lang="zh-CN" altLang="en-US" sz="1500" dirty="0">
                <a:solidFill>
                  <a:srgbClr val="3B3439"/>
                </a:solidFill>
                <a:sym typeface="Helvetica Light"/>
              </a:rPr>
              <a:t>高度可编排、可管控，</a:t>
            </a:r>
            <a:r>
              <a:rPr kumimoji="1" lang="zh-Hans" altLang="en-US" sz="1500" dirty="0">
                <a:solidFill>
                  <a:srgbClr val="3B3439"/>
                </a:solidFill>
                <a:sym typeface="Helvetica Light"/>
              </a:rPr>
              <a:t>可自治</a:t>
            </a:r>
            <a:endParaRPr kumimoji="1" lang="en-US" altLang="zh-Hans" sz="1500" dirty="0">
              <a:solidFill>
                <a:srgbClr val="3B3439"/>
              </a:solidFill>
              <a:sym typeface="Helvetica Light"/>
            </a:endParaRPr>
          </a:p>
          <a:p>
            <a:pPr>
              <a:lnSpc>
                <a:spcPct val="150000"/>
              </a:lnSpc>
              <a:buFont typeface="Wingdings" pitchFamily="2" charset="2"/>
              <a:buChar char="Ø"/>
            </a:pPr>
            <a:r>
              <a:rPr kumimoji="1" lang="zh-CN" altLang="en-US" sz="1500" dirty="0"/>
              <a:t>支撑蓝色空间号星环接入，完成星环云化产品构建</a:t>
            </a:r>
            <a:endParaRPr kumimoji="1" lang="en-US" altLang="zh-CN" sz="1500" dirty="0"/>
          </a:p>
          <a:p>
            <a:pPr>
              <a:lnSpc>
                <a:spcPct val="150000"/>
              </a:lnSpc>
              <a:buFont typeface="Wingdings" pitchFamily="2" charset="2"/>
              <a:buChar char="Ø"/>
            </a:pPr>
            <a:r>
              <a:rPr lang="zh-CN" altLang="en-US" sz="1500" dirty="0"/>
              <a:t>完善研发效能</a:t>
            </a:r>
            <a:r>
              <a:rPr lang="en-US" altLang="zh-CN" sz="1500" dirty="0"/>
              <a:t>/</a:t>
            </a:r>
            <a:r>
              <a:rPr lang="zh-CN" altLang="en-US" sz="1500" dirty="0"/>
              <a:t>业务运维配套支撑工具，配套星环产品化输出</a:t>
            </a:r>
            <a:endParaRPr lang="en-US" altLang="zh-CN" sz="1500" dirty="0"/>
          </a:p>
        </p:txBody>
      </p:sp>
      <p:sp>
        <p:nvSpPr>
          <p:cNvPr id="2" name="标题 1">
            <a:extLst>
              <a:ext uri="{FF2B5EF4-FFF2-40B4-BE49-F238E27FC236}">
                <a16:creationId xmlns:a16="http://schemas.microsoft.com/office/drawing/2014/main" id="{E16DB25F-EB48-3C47-B098-D3D378B46573}"/>
              </a:ext>
            </a:extLst>
          </p:cNvPr>
          <p:cNvSpPr>
            <a:spLocks noGrp="1"/>
          </p:cNvSpPr>
          <p:nvPr>
            <p:ph type="title"/>
          </p:nvPr>
        </p:nvSpPr>
        <p:spPr/>
        <p:txBody>
          <a:bodyPr/>
          <a:lstStyle/>
          <a:p>
            <a:r>
              <a:rPr lang="en-US" altLang="zh-CN" dirty="0"/>
              <a:t>FY20</a:t>
            </a:r>
            <a:r>
              <a:rPr lang="zh-CN" altLang="en-US" dirty="0"/>
              <a:t>重点规划内容</a:t>
            </a:r>
            <a:endParaRPr kumimoji="1" lang="zh-CN" altLang="en-US" dirty="0"/>
          </a:p>
        </p:txBody>
      </p:sp>
      <p:sp>
        <p:nvSpPr>
          <p:cNvPr id="4" name="文本框 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1540474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398" y="246729"/>
            <a:ext cx="8158801" cy="409306"/>
          </a:xfrm>
        </p:spPr>
        <p:txBody>
          <a:bodyPr/>
          <a:lstStyle/>
          <a:p>
            <a:r>
              <a:rPr lang="zh-CN" altLang="en-US" dirty="0"/>
              <a:t>规划重点一：定义商业</a:t>
            </a:r>
            <a:r>
              <a:rPr lang="en-US" altLang="zh-CN" dirty="0"/>
              <a:t>OS</a:t>
            </a:r>
            <a:r>
              <a:rPr lang="zh-CN" altLang="en-US" dirty="0"/>
              <a:t>核心要素，抽象出业务</a:t>
            </a:r>
            <a:r>
              <a:rPr lang="en-US" altLang="zh-CN" dirty="0"/>
              <a:t>DSL</a:t>
            </a:r>
            <a:r>
              <a:rPr lang="zh-CN" altLang="en-US" dirty="0"/>
              <a:t>，实现技术突破</a:t>
            </a:r>
          </a:p>
        </p:txBody>
      </p:sp>
      <p:grpSp>
        <p:nvGrpSpPr>
          <p:cNvPr id="21" name="组合 20">
            <a:extLst>
              <a:ext uri="{FF2B5EF4-FFF2-40B4-BE49-F238E27FC236}">
                <a16:creationId xmlns:a16="http://schemas.microsoft.com/office/drawing/2014/main" id="{7E3FD036-C4AC-364B-9601-33F30A971A5E}"/>
              </a:ext>
            </a:extLst>
          </p:cNvPr>
          <p:cNvGrpSpPr/>
          <p:nvPr/>
        </p:nvGrpSpPr>
        <p:grpSpPr>
          <a:xfrm>
            <a:off x="1939240" y="1177039"/>
            <a:ext cx="4216211" cy="3206732"/>
            <a:chOff x="843472" y="1146811"/>
            <a:chExt cx="4216211" cy="3206732"/>
          </a:xfrm>
        </p:grpSpPr>
        <p:grpSp>
          <p:nvGrpSpPr>
            <p:cNvPr id="6" name="组合 5">
              <a:extLst>
                <a:ext uri="{FF2B5EF4-FFF2-40B4-BE49-F238E27FC236}">
                  <a16:creationId xmlns:a16="http://schemas.microsoft.com/office/drawing/2014/main" id="{193407E9-15E9-8847-BA30-5BE343B279D2}"/>
                </a:ext>
              </a:extLst>
            </p:cNvPr>
            <p:cNvGrpSpPr/>
            <p:nvPr/>
          </p:nvGrpSpPr>
          <p:grpSpPr>
            <a:xfrm>
              <a:off x="896123" y="1236515"/>
              <a:ext cx="443297" cy="581785"/>
              <a:chOff x="1110344" y="1159436"/>
              <a:chExt cx="443297" cy="581785"/>
            </a:xfrm>
          </p:grpSpPr>
          <p:pic>
            <p:nvPicPr>
              <p:cNvPr id="4" name="Picture 3" descr="C:\Users\yizhi.hl\AppData\Local\Microsoft\Windows\Temporary Internet Files\Content.IE5\AFOP4RH4\person-311134_960_720[1].png">
                <a:extLst>
                  <a:ext uri="{FF2B5EF4-FFF2-40B4-BE49-F238E27FC236}">
                    <a16:creationId xmlns:a16="http://schemas.microsoft.com/office/drawing/2014/main" id="{43546E21-49B8-0D47-B81C-23DC976D3A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0471" y="1159436"/>
                <a:ext cx="227325" cy="37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5">
                <a:extLst>
                  <a:ext uri="{FF2B5EF4-FFF2-40B4-BE49-F238E27FC236}">
                    <a16:creationId xmlns:a16="http://schemas.microsoft.com/office/drawing/2014/main" id="{D457BC32-169C-BC4E-993C-0FD5A24CE2C2}"/>
                  </a:ext>
                </a:extLst>
              </p:cNvPr>
              <p:cNvSpPr txBox="1"/>
              <p:nvPr/>
            </p:nvSpPr>
            <p:spPr>
              <a:xfrm>
                <a:off x="1110344" y="1537436"/>
                <a:ext cx="443297" cy="203785"/>
              </a:xfrm>
              <a:prstGeom prst="rect">
                <a:avLst/>
              </a:prstGeom>
            </p:spPr>
            <p:txBody>
              <a:bodyPr wrap="none" rtlCol="0">
                <a:noAutofit/>
              </a:bodyPr>
              <a:lstStyle/>
              <a:p>
                <a:pPr algn="ctr"/>
                <a:r>
                  <a:rPr lang="zh-CN" altLang="en-US" sz="1050" b="1" dirty="0">
                    <a:latin typeface="Microsoft YaHei"/>
                    <a:ea typeface="Microsoft YaHei"/>
                    <a:cs typeface="Microsoft YaHei"/>
                  </a:rPr>
                  <a:t>业务方</a:t>
                </a:r>
              </a:p>
            </p:txBody>
          </p:sp>
        </p:grpSp>
        <p:grpSp>
          <p:nvGrpSpPr>
            <p:cNvPr id="7" name="组合 6">
              <a:extLst>
                <a:ext uri="{FF2B5EF4-FFF2-40B4-BE49-F238E27FC236}">
                  <a16:creationId xmlns:a16="http://schemas.microsoft.com/office/drawing/2014/main" id="{F20A2A7A-5866-D24F-BEAF-A6A5B79F5841}"/>
                </a:ext>
              </a:extLst>
            </p:cNvPr>
            <p:cNvGrpSpPr/>
            <p:nvPr/>
          </p:nvGrpSpPr>
          <p:grpSpPr>
            <a:xfrm>
              <a:off x="896123" y="2448017"/>
              <a:ext cx="443297" cy="581785"/>
              <a:chOff x="1110344" y="1159436"/>
              <a:chExt cx="443297" cy="581785"/>
            </a:xfrm>
          </p:grpSpPr>
          <p:pic>
            <p:nvPicPr>
              <p:cNvPr id="8" name="Picture 3" descr="C:\Users\yizhi.hl\AppData\Local\Microsoft\Windows\Temporary Internet Files\Content.IE5\AFOP4RH4\person-311134_960_720[1].png">
                <a:extLst>
                  <a:ext uri="{FF2B5EF4-FFF2-40B4-BE49-F238E27FC236}">
                    <a16:creationId xmlns:a16="http://schemas.microsoft.com/office/drawing/2014/main" id="{EED574C2-967B-3B45-9478-87660E80E1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0471" y="1159436"/>
                <a:ext cx="227325" cy="37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5">
                <a:extLst>
                  <a:ext uri="{FF2B5EF4-FFF2-40B4-BE49-F238E27FC236}">
                    <a16:creationId xmlns:a16="http://schemas.microsoft.com/office/drawing/2014/main" id="{9B737C9D-66D3-B042-AD7F-8B8353029FD7}"/>
                  </a:ext>
                </a:extLst>
              </p:cNvPr>
              <p:cNvSpPr txBox="1"/>
              <p:nvPr/>
            </p:nvSpPr>
            <p:spPr>
              <a:xfrm>
                <a:off x="1110344" y="1537436"/>
                <a:ext cx="443297" cy="203785"/>
              </a:xfrm>
              <a:prstGeom prst="rect">
                <a:avLst/>
              </a:prstGeom>
            </p:spPr>
            <p:txBody>
              <a:bodyPr wrap="none" rtlCol="0">
                <a:noAutofit/>
              </a:bodyPr>
              <a:lstStyle/>
              <a:p>
                <a:pPr algn="ctr"/>
                <a:r>
                  <a:rPr lang="zh-CN" altLang="en-US" sz="1050" b="1" dirty="0">
                    <a:latin typeface="Microsoft YaHei"/>
                    <a:ea typeface="Microsoft YaHei"/>
                    <a:cs typeface="Microsoft YaHei"/>
                  </a:rPr>
                  <a:t>商业能力团队</a:t>
                </a:r>
              </a:p>
            </p:txBody>
          </p:sp>
        </p:grpSp>
        <p:grpSp>
          <p:nvGrpSpPr>
            <p:cNvPr id="10" name="组合 9">
              <a:extLst>
                <a:ext uri="{FF2B5EF4-FFF2-40B4-BE49-F238E27FC236}">
                  <a16:creationId xmlns:a16="http://schemas.microsoft.com/office/drawing/2014/main" id="{B6BC23B8-059D-904C-94FB-1F467B479457}"/>
                </a:ext>
              </a:extLst>
            </p:cNvPr>
            <p:cNvGrpSpPr/>
            <p:nvPr/>
          </p:nvGrpSpPr>
          <p:grpSpPr>
            <a:xfrm>
              <a:off x="896123" y="3659520"/>
              <a:ext cx="443297" cy="581785"/>
              <a:chOff x="1110344" y="1159436"/>
              <a:chExt cx="443297" cy="581785"/>
            </a:xfrm>
          </p:grpSpPr>
          <p:pic>
            <p:nvPicPr>
              <p:cNvPr id="11" name="Picture 3" descr="C:\Users\yizhi.hl\AppData\Local\Microsoft\Windows\Temporary Internet Files\Content.IE5\AFOP4RH4\person-311134_960_720[1].png">
                <a:extLst>
                  <a:ext uri="{FF2B5EF4-FFF2-40B4-BE49-F238E27FC236}">
                    <a16:creationId xmlns:a16="http://schemas.microsoft.com/office/drawing/2014/main" id="{4B6952F4-B093-334A-9823-267619361E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0471" y="1159436"/>
                <a:ext cx="227325" cy="37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5">
                <a:extLst>
                  <a:ext uri="{FF2B5EF4-FFF2-40B4-BE49-F238E27FC236}">
                    <a16:creationId xmlns:a16="http://schemas.microsoft.com/office/drawing/2014/main" id="{FF20BE47-D0C7-BE43-8DE2-151BF1561596}"/>
                  </a:ext>
                </a:extLst>
              </p:cNvPr>
              <p:cNvSpPr txBox="1"/>
              <p:nvPr/>
            </p:nvSpPr>
            <p:spPr>
              <a:xfrm>
                <a:off x="1110344" y="1537436"/>
                <a:ext cx="443297" cy="203785"/>
              </a:xfrm>
              <a:prstGeom prst="rect">
                <a:avLst/>
              </a:prstGeom>
            </p:spPr>
            <p:txBody>
              <a:bodyPr wrap="none" rtlCol="0">
                <a:noAutofit/>
              </a:bodyPr>
              <a:lstStyle/>
              <a:p>
                <a:pPr algn="ctr"/>
                <a:r>
                  <a:rPr lang="zh-CN" altLang="en-US" sz="1050" b="1" dirty="0">
                    <a:latin typeface="Microsoft YaHei"/>
                    <a:ea typeface="Microsoft YaHei"/>
                    <a:cs typeface="Microsoft YaHei"/>
                  </a:rPr>
                  <a:t>基础域团队</a:t>
                </a:r>
              </a:p>
            </p:txBody>
          </p:sp>
        </p:grpSp>
        <p:grpSp>
          <p:nvGrpSpPr>
            <p:cNvPr id="18" name="组合 17">
              <a:extLst>
                <a:ext uri="{FF2B5EF4-FFF2-40B4-BE49-F238E27FC236}">
                  <a16:creationId xmlns:a16="http://schemas.microsoft.com/office/drawing/2014/main" id="{E74EEF1A-2C9F-5341-AB38-5AE8A21D2DA6}"/>
                </a:ext>
              </a:extLst>
            </p:cNvPr>
            <p:cNvGrpSpPr/>
            <p:nvPr/>
          </p:nvGrpSpPr>
          <p:grpSpPr>
            <a:xfrm>
              <a:off x="843472" y="2123593"/>
              <a:ext cx="3960569" cy="1229167"/>
              <a:chOff x="773801" y="2114881"/>
              <a:chExt cx="3960569" cy="1229167"/>
            </a:xfrm>
          </p:grpSpPr>
          <p:cxnSp>
            <p:nvCxnSpPr>
              <p:cNvPr id="14" name="直线连接符 13">
                <a:extLst>
                  <a:ext uri="{FF2B5EF4-FFF2-40B4-BE49-F238E27FC236}">
                    <a16:creationId xmlns:a16="http://schemas.microsoft.com/office/drawing/2014/main" id="{DF226D92-FC86-BF47-B6CD-7288AE5EF928}"/>
                  </a:ext>
                </a:extLst>
              </p:cNvPr>
              <p:cNvCxnSpPr>
                <a:cxnSpLocks/>
              </p:cNvCxnSpPr>
              <p:nvPr/>
            </p:nvCxnSpPr>
            <p:spPr>
              <a:xfrm>
                <a:off x="773801" y="2114881"/>
                <a:ext cx="3960569" cy="0"/>
              </a:xfrm>
              <a:prstGeom prst="line">
                <a:avLst/>
              </a:prstGeom>
              <a:ln w="1905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6" name="直线连接符 15">
                <a:extLst>
                  <a:ext uri="{FF2B5EF4-FFF2-40B4-BE49-F238E27FC236}">
                    <a16:creationId xmlns:a16="http://schemas.microsoft.com/office/drawing/2014/main" id="{18AC9344-0F15-FE4D-8409-32C9A20A64BC}"/>
                  </a:ext>
                </a:extLst>
              </p:cNvPr>
              <p:cNvCxnSpPr>
                <a:cxnSpLocks/>
              </p:cNvCxnSpPr>
              <p:nvPr/>
            </p:nvCxnSpPr>
            <p:spPr>
              <a:xfrm>
                <a:off x="773801" y="3344048"/>
                <a:ext cx="3960569" cy="0"/>
              </a:xfrm>
              <a:prstGeom prst="line">
                <a:avLst/>
              </a:prstGeom>
              <a:ln w="1905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7" name="文本框 16">
              <a:extLst>
                <a:ext uri="{FF2B5EF4-FFF2-40B4-BE49-F238E27FC236}">
                  <a16:creationId xmlns:a16="http://schemas.microsoft.com/office/drawing/2014/main" id="{E7F305D1-012B-EF49-9418-B271226A7787}"/>
                </a:ext>
              </a:extLst>
            </p:cNvPr>
            <p:cNvSpPr txBox="1"/>
            <p:nvPr/>
          </p:nvSpPr>
          <p:spPr>
            <a:xfrm>
              <a:off x="1635083" y="1146811"/>
              <a:ext cx="3168958" cy="824136"/>
            </a:xfrm>
            <a:prstGeom prst="rect">
              <a:avLst/>
            </a:prstGeom>
            <a:noFill/>
          </p:spPr>
          <p:txBody>
            <a:bodyPr wrap="square" rtlCol="0">
              <a:spAutoFit/>
            </a:bodyPr>
            <a:lstStyle/>
            <a:p>
              <a:pPr marL="138113" indent="-138113">
                <a:lnSpc>
                  <a:spcPct val="150000"/>
                </a:lnSpc>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提供面向业务定制的</a:t>
              </a:r>
              <a:r>
                <a:rPr kumimoji="1" lang="en-US" altLang="zh-CN" sz="1100" dirty="0">
                  <a:latin typeface="微软雅黑" panose="020B0503020204020204" pitchFamily="34" charset="-122"/>
                  <a:ea typeface="微软雅黑" panose="020B0503020204020204" pitchFamily="34" charset="-122"/>
                </a:rPr>
                <a:t>DSL</a:t>
              </a:r>
            </a:p>
            <a:p>
              <a:pPr marL="138113" indent="-138113">
                <a:lnSpc>
                  <a:spcPct val="150000"/>
                </a:lnSpc>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可将业务定制</a:t>
              </a:r>
              <a:r>
                <a:rPr kumimoji="1" lang="en-US" altLang="zh-CN" sz="1100" dirty="0">
                  <a:latin typeface="微软雅黑" panose="020B0503020204020204" pitchFamily="34" charset="-122"/>
                  <a:ea typeface="微软雅黑" panose="020B0503020204020204" pitchFamily="34" charset="-122"/>
                </a:rPr>
                <a:t>DSL</a:t>
              </a:r>
              <a:r>
                <a:rPr kumimoji="1" lang="zh-CN" altLang="en-US" sz="1100" dirty="0">
                  <a:latin typeface="微软雅黑" panose="020B0503020204020204" pitchFamily="34" charset="-122"/>
                  <a:ea typeface="微软雅黑" panose="020B0503020204020204" pitchFamily="34" charset="-122"/>
                </a:rPr>
                <a:t>文本编译成可运行代码</a:t>
              </a:r>
              <a:endParaRPr kumimoji="1" lang="en-US" altLang="zh-CN" sz="1100" dirty="0">
                <a:latin typeface="微软雅黑" panose="020B0503020204020204" pitchFamily="34" charset="-122"/>
                <a:ea typeface="微软雅黑" panose="020B0503020204020204" pitchFamily="34" charset="-122"/>
              </a:endParaRPr>
            </a:p>
            <a:p>
              <a:pPr marL="138113" indent="-138113">
                <a:lnSpc>
                  <a:spcPct val="150000"/>
                </a:lnSpc>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提供面向业务定制</a:t>
              </a:r>
              <a:r>
                <a:rPr kumimoji="1" lang="en-US" altLang="zh-CN" sz="1100" dirty="0">
                  <a:latin typeface="微软雅黑" panose="020B0503020204020204" pitchFamily="34" charset="-122"/>
                  <a:ea typeface="微软雅黑" panose="020B0503020204020204" pitchFamily="34" charset="-122"/>
                </a:rPr>
                <a:t>DSL</a:t>
              </a:r>
              <a:r>
                <a:rPr kumimoji="1" lang="zh-CN" altLang="en-US" sz="1100" dirty="0">
                  <a:latin typeface="微软雅黑" panose="020B0503020204020204" pitchFamily="34" charset="-122"/>
                  <a:ea typeface="微软雅黑" panose="020B0503020204020204" pitchFamily="34" charset="-122"/>
                </a:rPr>
                <a:t>的编辑器</a:t>
              </a:r>
            </a:p>
          </p:txBody>
        </p:sp>
        <p:sp>
          <p:nvSpPr>
            <p:cNvPr id="19" name="文本框 18">
              <a:extLst>
                <a:ext uri="{FF2B5EF4-FFF2-40B4-BE49-F238E27FC236}">
                  <a16:creationId xmlns:a16="http://schemas.microsoft.com/office/drawing/2014/main" id="{BC1D248E-2CE6-6B42-A46E-AB5BD347B299}"/>
                </a:ext>
              </a:extLst>
            </p:cNvPr>
            <p:cNvSpPr txBox="1"/>
            <p:nvPr/>
          </p:nvSpPr>
          <p:spPr>
            <a:xfrm>
              <a:off x="1635083" y="2286675"/>
              <a:ext cx="3424600" cy="824136"/>
            </a:xfrm>
            <a:prstGeom prst="rect">
              <a:avLst/>
            </a:prstGeom>
            <a:noFill/>
          </p:spPr>
          <p:txBody>
            <a:bodyPr wrap="square" rtlCol="0">
              <a:spAutoFit/>
            </a:bodyPr>
            <a:lstStyle/>
            <a:p>
              <a:pPr marL="138113" indent="-138113">
                <a:lnSpc>
                  <a:spcPct val="150000"/>
                </a:lnSpc>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提供商业能力定义的</a:t>
              </a:r>
              <a:r>
                <a:rPr kumimoji="1" lang="en-US" altLang="zh-CN" sz="1100" dirty="0">
                  <a:latin typeface="微软雅黑" panose="020B0503020204020204" pitchFamily="34" charset="-122"/>
                  <a:ea typeface="微软雅黑" panose="020B0503020204020204" pitchFamily="34" charset="-122"/>
                </a:rPr>
                <a:t>DSL</a:t>
              </a:r>
              <a:r>
                <a:rPr kumimoji="1" lang="zh-CN" altLang="en-US" sz="1100" dirty="0">
                  <a:latin typeface="微软雅黑" panose="020B0503020204020204" pitchFamily="34" charset="-122"/>
                  <a:ea typeface="微软雅黑" panose="020B0503020204020204" pitchFamily="34" charset="-122"/>
                </a:rPr>
                <a:t>，规范商业能力</a:t>
              </a:r>
              <a:r>
                <a:rPr kumimoji="1" lang="en-US" altLang="zh-CN" sz="1100" dirty="0">
                  <a:latin typeface="微软雅黑" panose="020B0503020204020204" pitchFamily="34" charset="-122"/>
                  <a:ea typeface="微软雅黑" panose="020B0503020204020204" pitchFamily="34" charset="-122"/>
                </a:rPr>
                <a:t>SDK</a:t>
              </a:r>
              <a:r>
                <a:rPr kumimoji="1" lang="zh-CN" altLang="en-US" sz="1100" dirty="0">
                  <a:latin typeface="微软雅黑" panose="020B0503020204020204" pitchFamily="34" charset="-122"/>
                  <a:ea typeface="微软雅黑" panose="020B0503020204020204" pitchFamily="34" charset="-122"/>
                </a:rPr>
                <a:t>定义</a:t>
              </a:r>
              <a:endParaRPr kumimoji="1" lang="en-US" altLang="zh-CN" sz="1100" dirty="0">
                <a:latin typeface="微软雅黑" panose="020B0503020204020204" pitchFamily="34" charset="-122"/>
                <a:ea typeface="微软雅黑" panose="020B0503020204020204" pitchFamily="34" charset="-122"/>
              </a:endParaRPr>
            </a:p>
            <a:p>
              <a:pPr marL="138113" indent="-138113">
                <a:lnSpc>
                  <a:spcPct val="150000"/>
                </a:lnSpc>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商业能力</a:t>
              </a:r>
              <a:r>
                <a:rPr kumimoji="1" lang="en-US" altLang="zh-CN" sz="1100" dirty="0">
                  <a:latin typeface="微软雅黑" panose="020B0503020204020204" pitchFamily="34" charset="-122"/>
                  <a:ea typeface="微软雅黑" panose="020B0503020204020204" pitchFamily="34" charset="-122"/>
                </a:rPr>
                <a:t>SDK</a:t>
              </a:r>
              <a:r>
                <a:rPr kumimoji="1" lang="zh-CN" altLang="en-US" sz="1100" dirty="0">
                  <a:latin typeface="微软雅黑" panose="020B0503020204020204" pitchFamily="34" charset="-122"/>
                  <a:ea typeface="微软雅黑" panose="020B0503020204020204" pitchFamily="34" charset="-122"/>
                </a:rPr>
                <a:t>定义</a:t>
              </a:r>
              <a:r>
                <a:rPr kumimoji="1" lang="en-US" altLang="zh-CN" sz="1100" dirty="0">
                  <a:latin typeface="微软雅黑" panose="020B0503020204020204" pitchFamily="34" charset="-122"/>
                  <a:ea typeface="微软雅黑" panose="020B0503020204020204" pitchFamily="34" charset="-122"/>
                </a:rPr>
                <a:t>DSL</a:t>
              </a:r>
              <a:r>
                <a:rPr kumimoji="1" lang="zh-CN" altLang="en-US" sz="1100" dirty="0">
                  <a:latin typeface="微软雅黑" panose="020B0503020204020204" pitchFamily="34" charset="-122"/>
                  <a:ea typeface="微软雅黑" panose="020B0503020204020204" pitchFamily="34" charset="-122"/>
                </a:rPr>
                <a:t>文本可编译发布成</a:t>
              </a:r>
              <a:r>
                <a:rPr kumimoji="1" lang="en-US" altLang="zh-CN" sz="1100" dirty="0">
                  <a:latin typeface="微软雅黑" panose="020B0503020204020204" pitchFamily="34" charset="-122"/>
                  <a:ea typeface="微软雅黑" panose="020B0503020204020204" pitchFamily="34" charset="-122"/>
                </a:rPr>
                <a:t>Java</a:t>
              </a:r>
              <a:r>
                <a:rPr kumimoji="1" lang="zh-CN" altLang="en-US" sz="1100" dirty="0">
                  <a:latin typeface="微软雅黑" panose="020B0503020204020204" pitchFamily="34" charset="-122"/>
                  <a:ea typeface="微软雅黑" panose="020B0503020204020204" pitchFamily="34" charset="-122"/>
                </a:rPr>
                <a:t> </a:t>
              </a:r>
              <a:r>
                <a:rPr kumimoji="1" lang="en-US" altLang="zh-CN" sz="1100" dirty="0">
                  <a:latin typeface="微软雅黑" panose="020B0503020204020204" pitchFamily="34" charset="-122"/>
                  <a:ea typeface="微软雅黑" panose="020B0503020204020204" pitchFamily="34" charset="-122"/>
                </a:rPr>
                <a:t>SDK</a:t>
              </a:r>
            </a:p>
            <a:p>
              <a:pPr marL="138113" indent="-138113">
                <a:lnSpc>
                  <a:spcPct val="150000"/>
                </a:lnSpc>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提供面向商业能力</a:t>
              </a:r>
              <a:r>
                <a:rPr kumimoji="1" lang="en-US" altLang="zh-CN" sz="1100" dirty="0">
                  <a:latin typeface="微软雅黑" panose="020B0503020204020204" pitchFamily="34" charset="-122"/>
                  <a:ea typeface="微软雅黑" panose="020B0503020204020204" pitchFamily="34" charset="-122"/>
                </a:rPr>
                <a:t>SDK</a:t>
              </a:r>
              <a:r>
                <a:rPr kumimoji="1" lang="zh-CN" altLang="en-US" sz="1100" dirty="0">
                  <a:latin typeface="微软雅黑" panose="020B0503020204020204" pitchFamily="34" charset="-122"/>
                  <a:ea typeface="微软雅黑" panose="020B0503020204020204" pitchFamily="34" charset="-122"/>
                </a:rPr>
                <a:t>定义</a:t>
              </a:r>
              <a:r>
                <a:rPr kumimoji="1" lang="en-US" altLang="zh-CN" sz="1100" dirty="0">
                  <a:latin typeface="微软雅黑" panose="020B0503020204020204" pitchFamily="34" charset="-122"/>
                  <a:ea typeface="微软雅黑" panose="020B0503020204020204" pitchFamily="34" charset="-122"/>
                </a:rPr>
                <a:t>DSL</a:t>
              </a:r>
              <a:r>
                <a:rPr kumimoji="1" lang="zh-CN" altLang="en-US" sz="1100" dirty="0">
                  <a:latin typeface="微软雅黑" panose="020B0503020204020204" pitchFamily="34" charset="-122"/>
                  <a:ea typeface="微软雅黑" panose="020B0503020204020204" pitchFamily="34" charset="-122"/>
                </a:rPr>
                <a:t>的编辑器</a:t>
              </a:r>
            </a:p>
          </p:txBody>
        </p:sp>
        <p:sp>
          <p:nvSpPr>
            <p:cNvPr id="20" name="文本框 19">
              <a:extLst>
                <a:ext uri="{FF2B5EF4-FFF2-40B4-BE49-F238E27FC236}">
                  <a16:creationId xmlns:a16="http://schemas.microsoft.com/office/drawing/2014/main" id="{454C191F-682B-D441-AA81-D52602AD0DF4}"/>
                </a:ext>
              </a:extLst>
            </p:cNvPr>
            <p:cNvSpPr txBox="1"/>
            <p:nvPr/>
          </p:nvSpPr>
          <p:spPr>
            <a:xfrm>
              <a:off x="1635083" y="3529407"/>
              <a:ext cx="3424600" cy="824136"/>
            </a:xfrm>
            <a:prstGeom prst="rect">
              <a:avLst/>
            </a:prstGeom>
            <a:noFill/>
          </p:spPr>
          <p:txBody>
            <a:bodyPr wrap="square" rtlCol="0">
              <a:spAutoFit/>
            </a:bodyPr>
            <a:lstStyle/>
            <a:p>
              <a:pPr marL="138113" indent="-138113">
                <a:lnSpc>
                  <a:spcPct val="150000"/>
                </a:lnSpc>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提供基础域定义的</a:t>
              </a:r>
              <a:r>
                <a:rPr kumimoji="1" lang="en-US" altLang="zh-CN" sz="1100" dirty="0">
                  <a:latin typeface="微软雅黑" panose="020B0503020204020204" pitchFamily="34" charset="-122"/>
                  <a:ea typeface="微软雅黑" panose="020B0503020204020204" pitchFamily="34" charset="-122"/>
                </a:rPr>
                <a:t>DSL</a:t>
              </a:r>
              <a:r>
                <a:rPr kumimoji="1" lang="zh-CN" altLang="en-US" sz="1100" dirty="0">
                  <a:latin typeface="微软雅黑" panose="020B0503020204020204" pitchFamily="34" charset="-122"/>
                  <a:ea typeface="微软雅黑" panose="020B0503020204020204" pitchFamily="34" charset="-122"/>
                </a:rPr>
                <a:t>，规范域</a:t>
              </a:r>
              <a:r>
                <a:rPr kumimoji="1" lang="en-US" altLang="zh-CN" sz="1100" dirty="0">
                  <a:latin typeface="微软雅黑" panose="020B0503020204020204" pitchFamily="34" charset="-122"/>
                  <a:ea typeface="微软雅黑" panose="020B0503020204020204" pitchFamily="34" charset="-122"/>
                </a:rPr>
                <a:t>SDK</a:t>
              </a:r>
              <a:r>
                <a:rPr kumimoji="1" lang="zh-CN" altLang="en-US" sz="1100" dirty="0">
                  <a:latin typeface="微软雅黑" panose="020B0503020204020204" pitchFamily="34" charset="-122"/>
                  <a:ea typeface="微软雅黑" panose="020B0503020204020204" pitchFamily="34" charset="-122"/>
                </a:rPr>
                <a:t>定义</a:t>
              </a:r>
              <a:endParaRPr kumimoji="1" lang="en-US" altLang="zh-CN" sz="1100" dirty="0">
                <a:latin typeface="微软雅黑" panose="020B0503020204020204" pitchFamily="34" charset="-122"/>
                <a:ea typeface="微软雅黑" panose="020B0503020204020204" pitchFamily="34" charset="-122"/>
              </a:endParaRPr>
            </a:p>
            <a:p>
              <a:pPr marL="138113" indent="-138113">
                <a:lnSpc>
                  <a:spcPct val="150000"/>
                </a:lnSpc>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域</a:t>
              </a:r>
              <a:r>
                <a:rPr kumimoji="1" lang="en-US" altLang="zh-CN" sz="1100" dirty="0">
                  <a:latin typeface="微软雅黑" panose="020B0503020204020204" pitchFamily="34" charset="-122"/>
                  <a:ea typeface="微软雅黑" panose="020B0503020204020204" pitchFamily="34" charset="-122"/>
                </a:rPr>
                <a:t>SDK</a:t>
              </a:r>
              <a:r>
                <a:rPr kumimoji="1" lang="zh-CN" altLang="en-US" sz="1100" dirty="0">
                  <a:latin typeface="微软雅黑" panose="020B0503020204020204" pitchFamily="34" charset="-122"/>
                  <a:ea typeface="微软雅黑" panose="020B0503020204020204" pitchFamily="34" charset="-122"/>
                </a:rPr>
                <a:t>定义</a:t>
              </a:r>
              <a:r>
                <a:rPr kumimoji="1" lang="en-US" altLang="zh-CN" sz="1100" dirty="0">
                  <a:latin typeface="微软雅黑" panose="020B0503020204020204" pitchFamily="34" charset="-122"/>
                  <a:ea typeface="微软雅黑" panose="020B0503020204020204" pitchFamily="34" charset="-122"/>
                </a:rPr>
                <a:t>DSL</a:t>
              </a:r>
              <a:r>
                <a:rPr kumimoji="1" lang="zh-CN" altLang="en-US" sz="1100" dirty="0">
                  <a:latin typeface="微软雅黑" panose="020B0503020204020204" pitchFamily="34" charset="-122"/>
                  <a:ea typeface="微软雅黑" panose="020B0503020204020204" pitchFamily="34" charset="-122"/>
                </a:rPr>
                <a:t>文本可编译发布成</a:t>
              </a:r>
              <a:r>
                <a:rPr kumimoji="1" lang="en-US" altLang="zh-CN" sz="1100" dirty="0">
                  <a:latin typeface="微软雅黑" panose="020B0503020204020204" pitchFamily="34" charset="-122"/>
                  <a:ea typeface="微软雅黑" panose="020B0503020204020204" pitchFamily="34" charset="-122"/>
                </a:rPr>
                <a:t>Java</a:t>
              </a:r>
              <a:r>
                <a:rPr kumimoji="1" lang="zh-CN" altLang="en-US" sz="1100" dirty="0">
                  <a:latin typeface="微软雅黑" panose="020B0503020204020204" pitchFamily="34" charset="-122"/>
                  <a:ea typeface="微软雅黑" panose="020B0503020204020204" pitchFamily="34" charset="-122"/>
                </a:rPr>
                <a:t> </a:t>
              </a:r>
              <a:r>
                <a:rPr kumimoji="1" lang="en-US" altLang="zh-CN" sz="1100" dirty="0">
                  <a:latin typeface="微软雅黑" panose="020B0503020204020204" pitchFamily="34" charset="-122"/>
                  <a:ea typeface="微软雅黑" panose="020B0503020204020204" pitchFamily="34" charset="-122"/>
                </a:rPr>
                <a:t>SDK</a:t>
              </a:r>
            </a:p>
            <a:p>
              <a:pPr marL="138113" indent="-138113">
                <a:lnSpc>
                  <a:spcPct val="150000"/>
                </a:lnSpc>
                <a:buFont typeface="Wingdings" pitchFamily="2" charset="2"/>
                <a:buChar char="ü"/>
              </a:pPr>
              <a:r>
                <a:rPr kumimoji="1" lang="zh-CN" altLang="en-US" sz="1100" dirty="0">
                  <a:latin typeface="微软雅黑" panose="020B0503020204020204" pitchFamily="34" charset="-122"/>
                  <a:ea typeface="微软雅黑" panose="020B0503020204020204" pitchFamily="34" charset="-122"/>
                </a:rPr>
                <a:t>提供面向域</a:t>
              </a:r>
              <a:r>
                <a:rPr kumimoji="1" lang="en-US" altLang="zh-CN" sz="1100" dirty="0">
                  <a:latin typeface="微软雅黑" panose="020B0503020204020204" pitchFamily="34" charset="-122"/>
                  <a:ea typeface="微软雅黑" panose="020B0503020204020204" pitchFamily="34" charset="-122"/>
                </a:rPr>
                <a:t>SDK</a:t>
              </a:r>
              <a:r>
                <a:rPr kumimoji="1" lang="zh-CN" altLang="en-US" sz="1100" dirty="0">
                  <a:latin typeface="微软雅黑" panose="020B0503020204020204" pitchFamily="34" charset="-122"/>
                  <a:ea typeface="微软雅黑" panose="020B0503020204020204" pitchFamily="34" charset="-122"/>
                </a:rPr>
                <a:t>定义</a:t>
              </a:r>
              <a:r>
                <a:rPr kumimoji="1" lang="en-US" altLang="zh-CN" sz="1100" dirty="0">
                  <a:latin typeface="微软雅黑" panose="020B0503020204020204" pitchFamily="34" charset="-122"/>
                  <a:ea typeface="微软雅黑" panose="020B0503020204020204" pitchFamily="34" charset="-122"/>
                </a:rPr>
                <a:t>DSL</a:t>
              </a:r>
              <a:r>
                <a:rPr kumimoji="1" lang="zh-CN" altLang="en-US" sz="1100" dirty="0">
                  <a:latin typeface="微软雅黑" panose="020B0503020204020204" pitchFamily="34" charset="-122"/>
                  <a:ea typeface="微软雅黑" panose="020B0503020204020204" pitchFamily="34" charset="-122"/>
                </a:rPr>
                <a:t>的编辑器</a:t>
              </a:r>
            </a:p>
          </p:txBody>
        </p:sp>
      </p:grpSp>
      <p:sp>
        <p:nvSpPr>
          <p:cNvPr id="22" name="文本框 20"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11564193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7478" y="247335"/>
            <a:ext cx="8156676" cy="409199"/>
          </a:xfrm>
        </p:spPr>
        <p:txBody>
          <a:bodyPr/>
          <a:lstStyle/>
          <a:p>
            <a:r>
              <a:rPr lang="zh-CN" altLang="en-US" dirty="0"/>
              <a:t>规划重点二：业务服务 </a:t>
            </a:r>
            <a:r>
              <a:rPr lang="en-US" altLang="zh-CN" dirty="0"/>
              <a:t>&amp;</a:t>
            </a:r>
            <a:r>
              <a:rPr lang="zh-CN" altLang="en-US" dirty="0"/>
              <a:t> 流程</a:t>
            </a:r>
            <a:r>
              <a:rPr lang="zh-Hans" altLang="en-US" dirty="0"/>
              <a:t> </a:t>
            </a:r>
            <a:r>
              <a:rPr lang="zh-CN" altLang="en-US" dirty="0"/>
              <a:t>高度可编排、可管控，</a:t>
            </a:r>
            <a:r>
              <a:rPr lang="zh-Hans" altLang="en-US" dirty="0"/>
              <a:t>可自治</a:t>
            </a:r>
            <a:endParaRPr lang="zh-CN" altLang="en-US" dirty="0"/>
          </a:p>
        </p:txBody>
      </p:sp>
      <p:grpSp>
        <p:nvGrpSpPr>
          <p:cNvPr id="10" name="组合 9">
            <a:extLst>
              <a:ext uri="{FF2B5EF4-FFF2-40B4-BE49-F238E27FC236}">
                <a16:creationId xmlns:a16="http://schemas.microsoft.com/office/drawing/2014/main" id="{2171CF85-6BF3-1643-A40D-6915CC36EEAD}"/>
              </a:ext>
            </a:extLst>
          </p:cNvPr>
          <p:cNvGrpSpPr/>
          <p:nvPr/>
        </p:nvGrpSpPr>
        <p:grpSpPr>
          <a:xfrm>
            <a:off x="436505" y="1324035"/>
            <a:ext cx="5449450" cy="2400874"/>
            <a:chOff x="528982" y="1436913"/>
            <a:chExt cx="6020718" cy="2725786"/>
          </a:xfrm>
        </p:grpSpPr>
        <p:pic>
          <p:nvPicPr>
            <p:cNvPr id="4" name="图片 3">
              <a:extLst>
                <a:ext uri="{FF2B5EF4-FFF2-40B4-BE49-F238E27FC236}">
                  <a16:creationId xmlns:a16="http://schemas.microsoft.com/office/drawing/2014/main" id="{7BAFF111-13C1-844B-9415-96B147566D7F}"/>
                </a:ext>
              </a:extLst>
            </p:cNvPr>
            <p:cNvPicPr>
              <a:picLocks noChangeAspect="1"/>
            </p:cNvPicPr>
            <p:nvPr/>
          </p:nvPicPr>
          <p:blipFill>
            <a:blip r:embed="rId3"/>
            <a:stretch>
              <a:fillRect/>
            </a:stretch>
          </p:blipFill>
          <p:spPr>
            <a:xfrm>
              <a:off x="528983" y="1436914"/>
              <a:ext cx="4068833" cy="2725785"/>
            </a:xfrm>
            <a:prstGeom prst="rect">
              <a:avLst/>
            </a:prstGeom>
          </p:spPr>
        </p:pic>
        <p:sp>
          <p:nvSpPr>
            <p:cNvPr id="5" name="矩形 4">
              <a:extLst>
                <a:ext uri="{FF2B5EF4-FFF2-40B4-BE49-F238E27FC236}">
                  <a16:creationId xmlns:a16="http://schemas.microsoft.com/office/drawing/2014/main" id="{91E0A064-B762-934D-8AC8-71BB21A1EAA2}"/>
                </a:ext>
              </a:extLst>
            </p:cNvPr>
            <p:cNvSpPr/>
            <p:nvPr/>
          </p:nvSpPr>
          <p:spPr>
            <a:xfrm>
              <a:off x="528982" y="1436913"/>
              <a:ext cx="5944536" cy="478609"/>
            </a:xfrm>
            <a:prstGeom prst="rect">
              <a:avLst/>
            </a:prstGeom>
            <a:noFill/>
            <a:ln w="1905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616"/>
              <a:endParaRPr kumimoji="1" lang="zh-CN" altLang="en-US" sz="1050" dirty="0">
                <a:solidFill>
                  <a:prstClr val="white"/>
                </a:solidFill>
                <a:latin typeface="Verdana"/>
                <a:ea typeface="微软雅黑" panose="020B0503020204020204" pitchFamily="34" charset="-122"/>
              </a:endParaRPr>
            </a:p>
          </p:txBody>
        </p:sp>
        <p:sp>
          <p:nvSpPr>
            <p:cNvPr id="6" name="文本框 5">
              <a:extLst>
                <a:ext uri="{FF2B5EF4-FFF2-40B4-BE49-F238E27FC236}">
                  <a16:creationId xmlns:a16="http://schemas.microsoft.com/office/drawing/2014/main" id="{0AA20D77-7EB1-F642-99CA-3DD6B5510EA7}"/>
                </a:ext>
              </a:extLst>
            </p:cNvPr>
            <p:cNvSpPr txBox="1"/>
            <p:nvPr/>
          </p:nvSpPr>
          <p:spPr>
            <a:xfrm>
              <a:off x="4597816" y="1601036"/>
              <a:ext cx="1951884" cy="314485"/>
            </a:xfrm>
            <a:prstGeom prst="rect">
              <a:avLst/>
            </a:prstGeom>
            <a:noFill/>
          </p:spPr>
          <p:txBody>
            <a:bodyPr wrap="square" rtlCol="0">
              <a:spAutoFit/>
            </a:bodyPr>
            <a:lstStyle/>
            <a:p>
              <a:pPr marL="285679" indent="-285679" algn="ctr" defTabSz="685616">
                <a:buFont typeface="Wingdings" pitchFamily="2" charset="2"/>
                <a:buChar char="ü"/>
              </a:pPr>
              <a:r>
                <a:rPr kumimoji="1" lang="zh-CN" altLang="en-US" sz="1200" dirty="0">
                  <a:solidFill>
                    <a:prstClr val="black"/>
                  </a:solidFill>
                  <a:latin typeface="微软雅黑" panose="020B0503020204020204" pitchFamily="34" charset="-122"/>
                  <a:ea typeface="微软雅黑" panose="020B0503020204020204" pitchFamily="34" charset="-122"/>
                </a:rPr>
                <a:t>定义基础流程框架</a:t>
              </a:r>
            </a:p>
          </p:txBody>
        </p:sp>
        <p:sp>
          <p:nvSpPr>
            <p:cNvPr id="8" name="矩形 7">
              <a:extLst>
                <a:ext uri="{FF2B5EF4-FFF2-40B4-BE49-F238E27FC236}">
                  <a16:creationId xmlns:a16="http://schemas.microsoft.com/office/drawing/2014/main" id="{E5AB4FBD-BC7F-4B40-87F6-480DB778251C}"/>
                </a:ext>
              </a:extLst>
            </p:cNvPr>
            <p:cNvSpPr/>
            <p:nvPr/>
          </p:nvSpPr>
          <p:spPr>
            <a:xfrm>
              <a:off x="528982" y="1997503"/>
              <a:ext cx="5944536" cy="2165194"/>
            </a:xfrm>
            <a:prstGeom prst="rect">
              <a:avLst/>
            </a:prstGeom>
            <a:noFill/>
            <a:ln w="19050">
              <a:solidFill>
                <a:srgbClr val="C00000"/>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616"/>
              <a:endParaRPr kumimoji="1" lang="zh-CN" altLang="en-US" sz="1050" dirty="0">
                <a:solidFill>
                  <a:prstClr val="white"/>
                </a:solidFill>
                <a:latin typeface="Verdana"/>
                <a:ea typeface="微软雅黑" panose="020B0503020204020204" pitchFamily="34" charset="-122"/>
              </a:endParaRPr>
            </a:p>
          </p:txBody>
        </p:sp>
        <p:sp>
          <p:nvSpPr>
            <p:cNvPr id="9" name="文本框 8">
              <a:extLst>
                <a:ext uri="{FF2B5EF4-FFF2-40B4-BE49-F238E27FC236}">
                  <a16:creationId xmlns:a16="http://schemas.microsoft.com/office/drawing/2014/main" id="{948F6D71-F0F3-914D-A5A4-DDF07B0835FF}"/>
                </a:ext>
              </a:extLst>
            </p:cNvPr>
            <p:cNvSpPr txBox="1"/>
            <p:nvPr/>
          </p:nvSpPr>
          <p:spPr>
            <a:xfrm>
              <a:off x="4597817" y="2512080"/>
              <a:ext cx="1798750" cy="1362770"/>
            </a:xfrm>
            <a:prstGeom prst="rect">
              <a:avLst/>
            </a:prstGeom>
            <a:noFill/>
          </p:spPr>
          <p:txBody>
            <a:bodyPr wrap="square" rtlCol="0">
              <a:spAutoFit/>
            </a:bodyPr>
            <a:lstStyle/>
            <a:p>
              <a:pPr marL="285679" indent="-285679" defTabSz="685616">
                <a:buFont typeface="Wingdings" pitchFamily="2" charset="2"/>
                <a:buChar char="ü"/>
              </a:pPr>
              <a:r>
                <a:rPr kumimoji="1" lang="zh-CN" altLang="en-US" sz="1200" dirty="0">
                  <a:solidFill>
                    <a:prstClr val="black"/>
                  </a:solidFill>
                  <a:latin typeface="微软雅黑" panose="020B0503020204020204" pitchFamily="34" charset="-122"/>
                  <a:ea typeface="微软雅黑" panose="020B0503020204020204" pitchFamily="34" charset="-122"/>
                </a:rPr>
                <a:t>基于基础流程定义具体业务流程</a:t>
              </a: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285679" indent="-285679" defTabSz="685616">
                <a:buFont typeface="Wingdings" pitchFamily="2" charset="2"/>
                <a:buChar char="ü"/>
              </a:pPr>
              <a:endParaRPr kumimoji="1" lang="en-US" altLang="zh-CN" sz="1200" dirty="0">
                <a:solidFill>
                  <a:prstClr val="black"/>
                </a:solidFill>
                <a:latin typeface="微软雅黑" panose="020B0503020204020204" pitchFamily="34" charset="-122"/>
                <a:ea typeface="微软雅黑" panose="020B0503020204020204" pitchFamily="34" charset="-122"/>
              </a:endParaRPr>
            </a:p>
            <a:p>
              <a:pPr marL="285679" indent="-285679" defTabSz="685616">
                <a:buFont typeface="Wingdings" pitchFamily="2" charset="2"/>
                <a:buChar char="ü"/>
              </a:pPr>
              <a:r>
                <a:rPr kumimoji="1" lang="zh-CN" altLang="en-US" sz="1200" dirty="0">
                  <a:solidFill>
                    <a:prstClr val="black"/>
                  </a:solidFill>
                  <a:latin typeface="微软雅黑" panose="020B0503020204020204" pitchFamily="34" charset="-122"/>
                  <a:ea typeface="微软雅黑" panose="020B0503020204020204" pitchFamily="34" charset="-122"/>
                </a:rPr>
                <a:t>基础流程的的活动约束作为规范得到继承</a:t>
              </a:r>
            </a:p>
          </p:txBody>
        </p:sp>
      </p:grpSp>
      <p:pic>
        <p:nvPicPr>
          <p:cNvPr id="11" name="图片 10">
            <a:extLst>
              <a:ext uri="{FF2B5EF4-FFF2-40B4-BE49-F238E27FC236}">
                <a16:creationId xmlns:a16="http://schemas.microsoft.com/office/drawing/2014/main" id="{C657875E-708E-F741-88C7-EEDBF656B7F6}"/>
              </a:ext>
            </a:extLst>
          </p:cNvPr>
          <p:cNvPicPr>
            <a:picLocks noChangeAspect="1"/>
          </p:cNvPicPr>
          <p:nvPr/>
        </p:nvPicPr>
        <p:blipFill>
          <a:blip r:embed="rId4"/>
          <a:stretch>
            <a:fillRect/>
          </a:stretch>
        </p:blipFill>
        <p:spPr>
          <a:xfrm>
            <a:off x="6163174" y="1324033"/>
            <a:ext cx="2634694" cy="2400872"/>
          </a:xfrm>
          <a:prstGeom prst="rect">
            <a:avLst/>
          </a:prstGeom>
        </p:spPr>
      </p:pic>
      <p:cxnSp>
        <p:nvCxnSpPr>
          <p:cNvPr id="13" name="直线连接符 12">
            <a:extLst>
              <a:ext uri="{FF2B5EF4-FFF2-40B4-BE49-F238E27FC236}">
                <a16:creationId xmlns:a16="http://schemas.microsoft.com/office/drawing/2014/main" id="{476E7C43-1260-B24F-A673-CB590C35A607}"/>
              </a:ext>
            </a:extLst>
          </p:cNvPr>
          <p:cNvCxnSpPr>
            <a:cxnSpLocks/>
          </p:cNvCxnSpPr>
          <p:nvPr/>
        </p:nvCxnSpPr>
        <p:spPr>
          <a:xfrm>
            <a:off x="5956303" y="906129"/>
            <a:ext cx="0" cy="2818777"/>
          </a:xfrm>
          <a:prstGeom prst="line">
            <a:avLst/>
          </a:prstGeom>
          <a:ln w="22225">
            <a:solidFill>
              <a:schemeClr val="tx2"/>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7B93D746-D511-B94E-A4C1-C639D8EDD65C}"/>
              </a:ext>
            </a:extLst>
          </p:cNvPr>
          <p:cNvSpPr txBox="1"/>
          <p:nvPr/>
        </p:nvSpPr>
        <p:spPr>
          <a:xfrm>
            <a:off x="1166941" y="974827"/>
            <a:ext cx="3262433" cy="276999"/>
          </a:xfrm>
          <a:prstGeom prst="rect">
            <a:avLst/>
          </a:prstGeom>
          <a:noFill/>
        </p:spPr>
        <p:txBody>
          <a:bodyPr wrap="none" rtlCol="0">
            <a:spAutoFit/>
          </a:bodyPr>
          <a:lstStyle/>
          <a:p>
            <a:pPr algn="ctr" defTabSz="685616"/>
            <a:r>
              <a:rPr kumimoji="1" lang="zh-CN" altLang="en-US" sz="1200" dirty="0">
                <a:solidFill>
                  <a:srgbClr val="C00000"/>
                </a:solidFill>
                <a:latin typeface="微软雅黑" panose="020B0503020204020204" pitchFamily="34" charset="-122"/>
                <a:ea typeface="微软雅黑" panose="020B0503020204020204" pitchFamily="34" charset="-122"/>
              </a:rPr>
              <a:t>定义“可继承”的流程框架，让业务流程自治</a:t>
            </a:r>
          </a:p>
        </p:txBody>
      </p:sp>
      <p:sp>
        <p:nvSpPr>
          <p:cNvPr id="17" name="文本框 16">
            <a:extLst>
              <a:ext uri="{FF2B5EF4-FFF2-40B4-BE49-F238E27FC236}">
                <a16:creationId xmlns:a16="http://schemas.microsoft.com/office/drawing/2014/main" id="{E61AAC61-C336-B84F-801D-C5476AF2FEEF}"/>
              </a:ext>
            </a:extLst>
          </p:cNvPr>
          <p:cNvSpPr txBox="1"/>
          <p:nvPr/>
        </p:nvSpPr>
        <p:spPr>
          <a:xfrm>
            <a:off x="6641247" y="974827"/>
            <a:ext cx="1943161" cy="276999"/>
          </a:xfrm>
          <a:prstGeom prst="rect">
            <a:avLst/>
          </a:prstGeom>
          <a:noFill/>
        </p:spPr>
        <p:txBody>
          <a:bodyPr wrap="none" rtlCol="0">
            <a:spAutoFit/>
          </a:bodyPr>
          <a:lstStyle/>
          <a:p>
            <a:pPr algn="ctr" defTabSz="685616"/>
            <a:r>
              <a:rPr kumimoji="1" lang="zh-CN" altLang="en-US" sz="1200" dirty="0">
                <a:solidFill>
                  <a:srgbClr val="C00000"/>
                </a:solidFill>
                <a:latin typeface="微软雅黑" panose="020B0503020204020204" pitchFamily="34" charset="-122"/>
                <a:ea typeface="微软雅黑" panose="020B0503020204020204" pitchFamily="34" charset="-122"/>
              </a:rPr>
              <a:t>业务服务</a:t>
            </a:r>
            <a:r>
              <a:rPr kumimoji="1" lang="en-US" altLang="zh-CN" sz="1200" dirty="0">
                <a:solidFill>
                  <a:srgbClr val="C00000"/>
                </a:solidFill>
                <a:latin typeface="微软雅黑" panose="020B0503020204020204" pitchFamily="34" charset="-122"/>
                <a:ea typeface="微软雅黑" panose="020B0503020204020204" pitchFamily="34" charset="-122"/>
              </a:rPr>
              <a:t>/</a:t>
            </a:r>
            <a:r>
              <a:rPr kumimoji="1" lang="zh-CN" altLang="en-US" sz="1200" dirty="0">
                <a:solidFill>
                  <a:srgbClr val="C00000"/>
                </a:solidFill>
                <a:latin typeface="微软雅黑" panose="020B0503020204020204" pitchFamily="34" charset="-122"/>
                <a:ea typeface="微软雅黑" panose="020B0503020204020204" pitchFamily="34" charset="-122"/>
              </a:rPr>
              <a:t>流程编排可视化</a:t>
            </a:r>
          </a:p>
        </p:txBody>
      </p:sp>
      <p:sp>
        <p:nvSpPr>
          <p:cNvPr id="18" name="文本框 17">
            <a:extLst>
              <a:ext uri="{FF2B5EF4-FFF2-40B4-BE49-F238E27FC236}">
                <a16:creationId xmlns:a16="http://schemas.microsoft.com/office/drawing/2014/main" id="{0EC7FF44-FD33-DD47-A014-703146745E95}"/>
              </a:ext>
            </a:extLst>
          </p:cNvPr>
          <p:cNvSpPr txBox="1"/>
          <p:nvPr/>
        </p:nvSpPr>
        <p:spPr>
          <a:xfrm>
            <a:off x="1256858" y="3836390"/>
            <a:ext cx="6630284" cy="700576"/>
          </a:xfrm>
          <a:prstGeom prst="rect">
            <a:avLst/>
          </a:prstGeom>
          <a:noFill/>
        </p:spPr>
        <p:txBody>
          <a:bodyPr wrap="square" rtlCol="0">
            <a:spAutoFit/>
          </a:bodyPr>
          <a:lstStyle/>
          <a:p>
            <a:pPr marL="285679" indent="-285679" defTabSz="685616">
              <a:lnSpc>
                <a:spcPct val="150000"/>
              </a:lnSpc>
              <a:buFont typeface="Wingdings" pitchFamily="2" charset="2"/>
              <a:buChar char="ü"/>
            </a:pPr>
            <a:r>
              <a:rPr kumimoji="1" lang="zh-CN" altLang="en-US" sz="1400" dirty="0">
                <a:solidFill>
                  <a:prstClr val="black"/>
                </a:solidFill>
                <a:latin typeface="微软雅黑" panose="020B0503020204020204" pitchFamily="34" charset="-122"/>
                <a:ea typeface="微软雅黑" panose="020B0503020204020204" pitchFamily="34" charset="-122"/>
              </a:rPr>
              <a:t>各行业可定义与构建业务服务与流程规范，并消除人肉手工维护方式（天问）</a:t>
            </a:r>
            <a:endParaRPr kumimoji="1" lang="en-US" altLang="zh-CN" sz="1400" dirty="0">
              <a:solidFill>
                <a:prstClr val="black"/>
              </a:solidFill>
              <a:latin typeface="微软雅黑" panose="020B0503020204020204" pitchFamily="34" charset="-122"/>
              <a:ea typeface="微软雅黑" panose="020B0503020204020204" pitchFamily="34" charset="-122"/>
            </a:endParaRPr>
          </a:p>
          <a:p>
            <a:pPr marL="285679" indent="-285679" defTabSz="685616">
              <a:lnSpc>
                <a:spcPct val="150000"/>
              </a:lnSpc>
              <a:buFont typeface="Wingdings" pitchFamily="2" charset="2"/>
              <a:buChar char="ü"/>
            </a:pPr>
            <a:r>
              <a:rPr kumimoji="1" lang="zh-CN" altLang="en-US" sz="1400" dirty="0">
                <a:solidFill>
                  <a:prstClr val="black"/>
                </a:solidFill>
                <a:latin typeface="微软雅黑" panose="020B0503020204020204" pitchFamily="34" charset="-122"/>
                <a:ea typeface="微软雅黑" panose="020B0503020204020204" pitchFamily="34" charset="-122"/>
              </a:rPr>
              <a:t>可继承的流程框架，实现业务流程</a:t>
            </a:r>
            <a:r>
              <a:rPr kumimoji="1" lang="en-US" altLang="zh-CN" sz="1400" dirty="0">
                <a:solidFill>
                  <a:prstClr val="black"/>
                </a:solidFill>
                <a:latin typeface="微软雅黑" panose="020B0503020204020204" pitchFamily="34" charset="-122"/>
                <a:ea typeface="微软雅黑" panose="020B0503020204020204" pitchFamily="34" charset="-122"/>
              </a:rPr>
              <a:t>/</a:t>
            </a:r>
            <a:r>
              <a:rPr kumimoji="1" lang="zh-CN" altLang="en-US" sz="1400" dirty="0">
                <a:solidFill>
                  <a:prstClr val="black"/>
                </a:solidFill>
                <a:latin typeface="微软雅黑" panose="020B0503020204020204" pitchFamily="34" charset="-122"/>
                <a:ea typeface="微软雅黑" panose="020B0503020204020204" pitchFamily="34" charset="-122"/>
              </a:rPr>
              <a:t>业务服务编排可监管的高度自治</a:t>
            </a:r>
            <a:endParaRPr kumimoji="1"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16902784-21EA-4641-95B5-9BAB4C3C2BAC}"/>
              </a:ext>
            </a:extLst>
          </p:cNvPr>
          <p:cNvSpPr txBox="1"/>
          <p:nvPr/>
        </p:nvSpPr>
        <p:spPr>
          <a:xfrm>
            <a:off x="0" y="4573279"/>
            <a:ext cx="9144000" cy="570221"/>
          </a:xfrm>
          <a:prstGeom prst="rect">
            <a:avLst/>
          </a:prstGeom>
          <a:solidFill>
            <a:srgbClr val="C00000"/>
          </a:solidFill>
        </p:spPr>
        <p:txBody>
          <a:bodyPr wrap="square" rtlCol="0">
            <a:spAutoFit/>
          </a:bodyPr>
          <a:lstStyle/>
          <a:p>
            <a:pPr algn="ctr">
              <a:lnSpc>
                <a:spcPct val="150000"/>
              </a:lnSpc>
            </a:pPr>
            <a:r>
              <a:rPr kumimoji="1" lang="en-US" altLang="zh-CN" sz="1100" dirty="0">
                <a:solidFill>
                  <a:schemeClr val="bg1"/>
                </a:solidFill>
                <a:latin typeface="+mn-ea"/>
              </a:rPr>
              <a:t>3.5</a:t>
            </a:r>
            <a:r>
              <a:rPr kumimoji="1" lang="zh-CN" altLang="en-US" sz="1100" dirty="0">
                <a:solidFill>
                  <a:schemeClr val="bg1"/>
                </a:solidFill>
                <a:latin typeface="+mn-ea"/>
              </a:rPr>
              <a:t>：和</a:t>
            </a:r>
            <a:r>
              <a:rPr kumimoji="1" lang="en-US" altLang="zh-CN" sz="1100" dirty="0">
                <a:solidFill>
                  <a:schemeClr val="bg1"/>
                </a:solidFill>
                <a:latin typeface="+mn-ea"/>
              </a:rPr>
              <a:t>NBF</a:t>
            </a:r>
            <a:r>
              <a:rPr kumimoji="1" lang="zh-CN" altLang="en-US" sz="1100" dirty="0">
                <a:solidFill>
                  <a:schemeClr val="bg1"/>
                </a:solidFill>
                <a:latin typeface="+mn-ea"/>
              </a:rPr>
              <a:t>合作，构建业务服务</a:t>
            </a:r>
            <a:r>
              <a:rPr kumimoji="1" lang="en-US" altLang="zh-CN" sz="1100" dirty="0">
                <a:solidFill>
                  <a:schemeClr val="bg1"/>
                </a:solidFill>
                <a:latin typeface="+mn-ea"/>
              </a:rPr>
              <a:t>/</a:t>
            </a:r>
            <a:r>
              <a:rPr kumimoji="1" lang="zh-CN" altLang="en-US" sz="1100" dirty="0">
                <a:solidFill>
                  <a:schemeClr val="bg1"/>
                </a:solidFill>
                <a:latin typeface="+mn-ea"/>
              </a:rPr>
              <a:t>流程管理体系，交易</a:t>
            </a:r>
            <a:r>
              <a:rPr kumimoji="1" lang="en-US" altLang="zh-CN" sz="1100" dirty="0">
                <a:solidFill>
                  <a:schemeClr val="bg1"/>
                </a:solidFill>
                <a:latin typeface="+mn-ea"/>
              </a:rPr>
              <a:t>/</a:t>
            </a:r>
            <a:r>
              <a:rPr kumimoji="1" lang="zh-CN" altLang="en-US" sz="1100" dirty="0">
                <a:solidFill>
                  <a:schemeClr val="bg1"/>
                </a:solidFill>
                <a:latin typeface="+mn-ea"/>
              </a:rPr>
              <a:t>商品</a:t>
            </a:r>
            <a:r>
              <a:rPr kumimoji="1" lang="en-US" altLang="zh-CN" sz="1100" dirty="0">
                <a:solidFill>
                  <a:schemeClr val="bg1"/>
                </a:solidFill>
                <a:latin typeface="+mn-ea"/>
              </a:rPr>
              <a:t>/</a:t>
            </a:r>
            <a:r>
              <a:rPr kumimoji="1" lang="zh-CN" altLang="en-US" sz="1100" dirty="0">
                <a:solidFill>
                  <a:schemeClr val="bg1"/>
                </a:solidFill>
                <a:latin typeface="+mn-ea"/>
              </a:rPr>
              <a:t>库存</a:t>
            </a:r>
            <a:r>
              <a:rPr kumimoji="1" lang="en-US" altLang="zh-CN" sz="1100" dirty="0">
                <a:solidFill>
                  <a:schemeClr val="bg1"/>
                </a:solidFill>
                <a:latin typeface="+mn-ea"/>
              </a:rPr>
              <a:t>/</a:t>
            </a:r>
            <a:r>
              <a:rPr kumimoji="1" lang="zh-CN" altLang="en-US" sz="1100" dirty="0">
                <a:solidFill>
                  <a:schemeClr val="bg1"/>
                </a:solidFill>
                <a:latin typeface="+mn-ea"/>
              </a:rPr>
              <a:t>评价</a:t>
            </a:r>
            <a:r>
              <a:rPr kumimoji="1" lang="en-US" altLang="zh-CN" sz="1100" dirty="0">
                <a:solidFill>
                  <a:schemeClr val="bg1"/>
                </a:solidFill>
                <a:latin typeface="+mn-ea"/>
              </a:rPr>
              <a:t>/</a:t>
            </a:r>
            <a:r>
              <a:rPr kumimoji="1" lang="zh-CN" altLang="en-US" sz="1100" dirty="0">
                <a:solidFill>
                  <a:schemeClr val="bg1"/>
                </a:solidFill>
                <a:latin typeface="+mn-ea"/>
              </a:rPr>
              <a:t>支付</a:t>
            </a:r>
            <a:r>
              <a:rPr kumimoji="1" lang="en-US" altLang="zh-CN" sz="1100" dirty="0">
                <a:solidFill>
                  <a:schemeClr val="bg1"/>
                </a:solidFill>
                <a:latin typeface="+mn-ea"/>
              </a:rPr>
              <a:t>/</a:t>
            </a:r>
            <a:r>
              <a:rPr kumimoji="1" lang="zh-CN" altLang="en-US" sz="1100" dirty="0">
                <a:solidFill>
                  <a:schemeClr val="bg1"/>
                </a:solidFill>
                <a:latin typeface="+mn-ea"/>
              </a:rPr>
              <a:t>资金业务服务完成注册管理</a:t>
            </a:r>
            <a:endParaRPr kumimoji="1" lang="en-US" altLang="zh-CN" sz="1100" dirty="0">
              <a:solidFill>
                <a:schemeClr val="bg1"/>
              </a:solidFill>
              <a:latin typeface="+mn-ea"/>
            </a:endParaRPr>
          </a:p>
          <a:p>
            <a:pPr algn="ctr">
              <a:lnSpc>
                <a:spcPct val="150000"/>
              </a:lnSpc>
            </a:pPr>
            <a:r>
              <a:rPr kumimoji="1" lang="en-US" altLang="zh-CN" sz="1100" dirty="0">
                <a:solidFill>
                  <a:schemeClr val="bg1"/>
                </a:solidFill>
                <a:latin typeface="+mn-ea"/>
              </a:rPr>
              <a:t>3.75</a:t>
            </a:r>
            <a:r>
              <a:rPr kumimoji="1" lang="zh-CN" altLang="en-US" sz="1100" dirty="0">
                <a:solidFill>
                  <a:schemeClr val="bg1"/>
                </a:solidFill>
                <a:latin typeface="+mn-ea"/>
              </a:rPr>
              <a:t>：交易领域的域服务完成规范化注册，在交易进行试点流程编排，实现业务流程自治（如：渲染</a:t>
            </a:r>
            <a:r>
              <a:rPr kumimoji="1" lang="en-US" altLang="zh-CN" sz="1100" dirty="0">
                <a:solidFill>
                  <a:schemeClr val="bg1"/>
                </a:solidFill>
                <a:latin typeface="+mn-ea"/>
              </a:rPr>
              <a:t>/</a:t>
            </a:r>
            <a:r>
              <a:rPr kumimoji="1" lang="zh-CN" altLang="en-US" sz="1100" dirty="0">
                <a:solidFill>
                  <a:schemeClr val="bg1"/>
                </a:solidFill>
                <a:latin typeface="+mn-ea"/>
              </a:rPr>
              <a:t>创建）</a:t>
            </a:r>
          </a:p>
        </p:txBody>
      </p:sp>
      <p:sp>
        <p:nvSpPr>
          <p:cNvPr id="7" name="文本框 6">
            <a:extLst>
              <a:ext uri="{FF2B5EF4-FFF2-40B4-BE49-F238E27FC236}">
                <a16:creationId xmlns:a16="http://schemas.microsoft.com/office/drawing/2014/main" id="{D7390804-95F3-A746-8C29-4D476CDE894D}"/>
              </a:ext>
            </a:extLst>
          </p:cNvPr>
          <p:cNvSpPr txBox="1"/>
          <p:nvPr/>
        </p:nvSpPr>
        <p:spPr>
          <a:xfrm rot="20324000">
            <a:off x="8203744" y="1432526"/>
            <a:ext cx="546945" cy="300082"/>
          </a:xfrm>
          <a:prstGeom prst="rect">
            <a:avLst/>
          </a:prstGeom>
          <a:noFill/>
          <a:ln w="15875">
            <a:solidFill>
              <a:srgbClr val="C00000"/>
            </a:solidFill>
          </a:ln>
        </p:spPr>
        <p:txBody>
          <a:bodyPr wrap="none" rtlCol="0">
            <a:spAutoFit/>
          </a:bodyPr>
          <a:lstStyle/>
          <a:p>
            <a:r>
              <a:rPr kumimoji="1" lang="en-US" altLang="zh-CN" b="1" dirty="0">
                <a:solidFill>
                  <a:srgbClr val="C00000"/>
                </a:solidFill>
                <a:latin typeface="微软雅黑" panose="020B0503020204020204" pitchFamily="34" charset="-122"/>
                <a:ea typeface="微软雅黑" panose="020B0503020204020204" pitchFamily="34" charset="-122"/>
              </a:rPr>
              <a:t>NBF</a:t>
            </a:r>
            <a:endParaRPr kumimoji="1" lang="zh-CN" altLang="en-US" b="1" dirty="0">
              <a:solidFill>
                <a:srgbClr val="C00000"/>
              </a:solidFill>
              <a:latin typeface="微软雅黑" panose="020B0503020204020204" pitchFamily="34" charset="-122"/>
              <a:ea typeface="微软雅黑" panose="020B0503020204020204" pitchFamily="34" charset="-122"/>
            </a:endParaRPr>
          </a:p>
        </p:txBody>
      </p:sp>
      <p:sp>
        <p:nvSpPr>
          <p:cNvPr id="19" name="文本框 18"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22282924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276272"/>
            <a:ext cx="9144000" cy="382622"/>
          </a:xfrm>
          <a:prstGeom prst="rect">
            <a:avLst/>
          </a:prstGeom>
          <a:solidFill>
            <a:schemeClr val="bg1"/>
          </a:solidFill>
          <a:ln w="22225">
            <a:solidFill>
              <a:srgbClr val="C00000"/>
            </a:solidFill>
          </a:ln>
        </p:spPr>
        <p:txBody>
          <a:bodyPr wrap="non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00000"/>
                </a:solidFill>
                <a:effectLst/>
                <a:uLnTx/>
                <a:uFillTx/>
                <a:latin typeface="Microsoft YaHei"/>
                <a:ea typeface="Microsoft YaHei"/>
                <a:cs typeface="Microsoft YaHei"/>
              </a:rPr>
              <a:t>缘起</a:t>
            </a:r>
          </a:p>
        </p:txBody>
      </p:sp>
      <p:sp>
        <p:nvSpPr>
          <p:cNvPr id="3" name="文本框 2"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3785747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398" y="246729"/>
            <a:ext cx="8158801" cy="409306"/>
          </a:xfrm>
        </p:spPr>
        <p:txBody>
          <a:bodyPr/>
          <a:lstStyle/>
          <a:p>
            <a:r>
              <a:rPr lang="zh-CN" altLang="en-US" dirty="0"/>
              <a:t>规划重点三：支撑蓝色空间号星环接入，完成星环云化产品构建</a:t>
            </a:r>
          </a:p>
        </p:txBody>
      </p:sp>
      <p:sp>
        <p:nvSpPr>
          <p:cNvPr id="4" name="矩形 3">
            <a:extLst>
              <a:ext uri="{FF2B5EF4-FFF2-40B4-BE49-F238E27FC236}">
                <a16:creationId xmlns:a16="http://schemas.microsoft.com/office/drawing/2014/main" id="{5FEF664D-BA62-B844-BC93-2CBAFD9BCD50}"/>
              </a:ext>
            </a:extLst>
          </p:cNvPr>
          <p:cNvSpPr/>
          <p:nvPr/>
        </p:nvSpPr>
        <p:spPr>
          <a:xfrm>
            <a:off x="3416664" y="1244831"/>
            <a:ext cx="5431243" cy="3106684"/>
          </a:xfrm>
          <a:prstGeom prst="rect">
            <a:avLst/>
          </a:prstGeom>
        </p:spPr>
        <p:txBody>
          <a:bodyPr wrap="square">
            <a:spAutoFit/>
          </a:bodyPr>
          <a:lstStyle/>
          <a:p>
            <a:pPr>
              <a:lnSpc>
                <a:spcPct val="150000"/>
              </a:lnSpc>
            </a:pPr>
            <a:r>
              <a:rPr lang="zh-CN" altLang="en-US" sz="1200" b="1" dirty="0">
                <a:latin typeface="+mn-ea"/>
              </a:rPr>
              <a:t>业务目标：</a:t>
            </a:r>
            <a:endParaRPr lang="en-US" altLang="zh-CN" sz="1200" b="1" dirty="0">
              <a:latin typeface="+mn-ea"/>
            </a:endParaRPr>
          </a:p>
          <a:p>
            <a:pPr marL="285750" indent="-285750">
              <a:lnSpc>
                <a:spcPct val="150000"/>
              </a:lnSpc>
              <a:buFont typeface="Wingdings" pitchFamily="2" charset="2"/>
              <a:buChar char="ü"/>
            </a:pPr>
            <a:r>
              <a:rPr lang="zh-CN" altLang="en-US" sz="1200" dirty="0">
                <a:latin typeface="微软雅黑" panose="020B0503020204020204" pitchFamily="34" charset="-122"/>
              </a:rPr>
              <a:t>完成</a:t>
            </a:r>
            <a:r>
              <a:rPr lang="en-US" altLang="zh-CN" sz="1200" dirty="0">
                <a:latin typeface="微软雅黑" panose="020B0503020204020204" pitchFamily="34" charset="-122"/>
              </a:rPr>
              <a:t>CCO</a:t>
            </a:r>
            <a:r>
              <a:rPr lang="zh-CN" altLang="en-US" sz="1200" dirty="0">
                <a:latin typeface="微软雅黑" panose="020B0503020204020204" pitchFamily="34" charset="-122"/>
              </a:rPr>
              <a:t>、</a:t>
            </a:r>
            <a:r>
              <a:rPr lang="en-US" altLang="zh-CN" sz="1200" dirty="0">
                <a:latin typeface="微软雅黑" panose="020B0503020204020204" pitchFamily="34" charset="-122"/>
              </a:rPr>
              <a:t>CRO</a:t>
            </a:r>
            <a:r>
              <a:rPr lang="zh-CN" altLang="en-US" sz="1200" dirty="0">
                <a:latin typeface="微软雅黑" panose="020B0503020204020204" pitchFamily="34" charset="-122"/>
              </a:rPr>
              <a:t>、内容平台、营销平台接入星环；</a:t>
            </a:r>
          </a:p>
          <a:p>
            <a:pPr marL="285750" indent="-285750">
              <a:lnSpc>
                <a:spcPct val="150000"/>
              </a:lnSpc>
              <a:buFont typeface="Wingdings" pitchFamily="2" charset="2"/>
              <a:buChar char="ü"/>
            </a:pPr>
            <a:r>
              <a:rPr lang="zh-CN" altLang="en-US" sz="1200" dirty="0">
                <a:latin typeface="微软雅黑" panose="020B0503020204020204" pitchFamily="34" charset="-122"/>
              </a:rPr>
              <a:t>结合客服项目，完成星环云化技术中间件基础服务的云化改造。</a:t>
            </a:r>
            <a:endParaRPr lang="en-US" altLang="zh-CN" sz="1200" dirty="0">
              <a:latin typeface="+mn-ea"/>
            </a:endParaRPr>
          </a:p>
          <a:p>
            <a:pPr>
              <a:lnSpc>
                <a:spcPct val="150000"/>
              </a:lnSpc>
            </a:pPr>
            <a:endParaRPr lang="en-US" altLang="zh-CN" sz="1200" dirty="0">
              <a:latin typeface="+mn-ea"/>
            </a:endParaRPr>
          </a:p>
          <a:p>
            <a:pPr>
              <a:lnSpc>
                <a:spcPct val="150000"/>
              </a:lnSpc>
            </a:pPr>
            <a:r>
              <a:rPr lang="zh-CN" altLang="en-US" sz="1200" b="1" dirty="0">
                <a:latin typeface="+mn-ea"/>
              </a:rPr>
              <a:t>衡量标准：</a:t>
            </a:r>
            <a:endParaRPr lang="en-US" altLang="zh-CN" sz="1200" b="1" dirty="0">
              <a:latin typeface="+mn-ea"/>
            </a:endParaRPr>
          </a:p>
          <a:p>
            <a:pPr>
              <a:lnSpc>
                <a:spcPct val="150000"/>
              </a:lnSpc>
            </a:pPr>
            <a:r>
              <a:rPr lang="en-US" altLang="zh-CN" sz="1200" dirty="0">
                <a:latin typeface="+mn-ea"/>
              </a:rPr>
              <a:t>3.5:</a:t>
            </a:r>
          </a:p>
          <a:p>
            <a:pPr marL="171450" indent="-171450">
              <a:lnSpc>
                <a:spcPct val="150000"/>
              </a:lnSpc>
              <a:buFont typeface="Arial" panose="020B0604020202020204" pitchFamily="34" charset="0"/>
              <a:buChar char="•"/>
            </a:pPr>
            <a:r>
              <a:rPr lang="zh-CN" altLang="en-US" sz="1200" dirty="0">
                <a:latin typeface="+mn-ea"/>
              </a:rPr>
              <a:t>完成</a:t>
            </a:r>
            <a:r>
              <a:rPr lang="en-US" altLang="zh-CN" sz="1200" dirty="0">
                <a:latin typeface="+mn-ea"/>
              </a:rPr>
              <a:t>CCO</a:t>
            </a:r>
            <a:r>
              <a:rPr lang="zh-CN" altLang="en-US" sz="1200" dirty="0">
                <a:latin typeface="+mn-ea"/>
              </a:rPr>
              <a:t>、</a:t>
            </a:r>
            <a:r>
              <a:rPr lang="en-US" altLang="zh-CN" sz="1200" dirty="0">
                <a:latin typeface="+mn-ea"/>
              </a:rPr>
              <a:t>CRO</a:t>
            </a:r>
            <a:r>
              <a:rPr lang="zh-CN" altLang="en-US" sz="1200" dirty="0">
                <a:latin typeface="+mn-ea"/>
              </a:rPr>
              <a:t>、内容平台、营销平台基于星环架构的改造支撑；</a:t>
            </a:r>
            <a:endParaRPr lang="en-US" altLang="zh-CN" sz="1200" dirty="0">
              <a:latin typeface="+mn-ea"/>
            </a:endParaRPr>
          </a:p>
          <a:p>
            <a:pPr marL="171450" indent="-171450">
              <a:lnSpc>
                <a:spcPct val="150000"/>
              </a:lnSpc>
              <a:buFont typeface="Arial" panose="020B0604020202020204" pitchFamily="34" charset="0"/>
              <a:buChar char="•"/>
            </a:pPr>
            <a:r>
              <a:rPr lang="zh-CN" altLang="en-US" sz="1200" dirty="0">
                <a:latin typeface="+mn-ea"/>
              </a:rPr>
              <a:t>基于“云原生”架构完成星环云化架构改造，并在客服项目中进行试点落地</a:t>
            </a:r>
            <a:endParaRPr lang="en-US" altLang="zh-CN" sz="1200" dirty="0">
              <a:latin typeface="+mn-ea"/>
            </a:endParaRPr>
          </a:p>
          <a:p>
            <a:pPr>
              <a:lnSpc>
                <a:spcPct val="150000"/>
              </a:lnSpc>
            </a:pPr>
            <a:endParaRPr lang="en-US" altLang="zh-CN" sz="1200" dirty="0">
              <a:latin typeface="+mn-ea"/>
            </a:endParaRPr>
          </a:p>
          <a:p>
            <a:pPr>
              <a:lnSpc>
                <a:spcPct val="150000"/>
              </a:lnSpc>
            </a:pPr>
            <a:r>
              <a:rPr lang="en-US" altLang="zh-CN" sz="1200" dirty="0">
                <a:latin typeface="+mn-ea"/>
              </a:rPr>
              <a:t>3.75:</a:t>
            </a:r>
          </a:p>
          <a:p>
            <a:pPr marL="171450" indent="-171450">
              <a:lnSpc>
                <a:spcPct val="150000"/>
              </a:lnSpc>
              <a:buFont typeface="Arial" panose="020B0604020202020204" pitchFamily="34" charset="0"/>
              <a:buChar char="•"/>
            </a:pPr>
            <a:r>
              <a:rPr lang="zh-CN" altLang="en-US" sz="1200" dirty="0">
                <a:latin typeface="+mn-ea"/>
              </a:rPr>
              <a:t>星环云化在其它内部上云项目中配套支撑及落地，如客服</a:t>
            </a:r>
            <a:r>
              <a:rPr lang="en-US" altLang="zh-CN" sz="1200" dirty="0">
                <a:latin typeface="+mn-ea"/>
              </a:rPr>
              <a:t>XXX</a:t>
            </a:r>
            <a:r>
              <a:rPr lang="zh-CN" altLang="en-US" sz="1200" dirty="0">
                <a:latin typeface="+mn-ea"/>
              </a:rPr>
              <a:t>项目</a:t>
            </a:r>
          </a:p>
        </p:txBody>
      </p:sp>
      <p:sp>
        <p:nvSpPr>
          <p:cNvPr id="5" name="内容占位符 2">
            <a:extLst>
              <a:ext uri="{FF2B5EF4-FFF2-40B4-BE49-F238E27FC236}">
                <a16:creationId xmlns:a16="http://schemas.microsoft.com/office/drawing/2014/main" id="{0248C52E-AC3C-B04C-8C73-11E3F7D8DF98}"/>
              </a:ext>
            </a:extLst>
          </p:cNvPr>
          <p:cNvSpPr txBox="1">
            <a:spLocks/>
          </p:cNvSpPr>
          <p:nvPr/>
        </p:nvSpPr>
        <p:spPr>
          <a:xfrm>
            <a:off x="443816" y="1244831"/>
            <a:ext cx="2743201" cy="3160869"/>
          </a:xfrm>
          <a:prstGeom prst="rect">
            <a:avLst/>
          </a:prstGeom>
          <a:ln w="15875">
            <a:solidFill>
              <a:schemeClr val="tx2"/>
            </a:solidFill>
          </a:ln>
        </p:spPr>
        <p:txBody>
          <a:bodyPr>
            <a:normAutofit/>
          </a:bodyPr>
          <a:lstStyle>
            <a:lvl1pPr marL="308610" indent="-308610" algn="l" defTabSz="411480" rtl="0" eaLnBrk="1" latinLnBrk="0" hangingPunct="1">
              <a:spcBef>
                <a:spcPct val="20000"/>
              </a:spcBef>
              <a:buFont typeface="Arial"/>
              <a:buChar char="•"/>
              <a:defRPr sz="2160" kern="1200">
                <a:solidFill>
                  <a:srgbClr val="595959"/>
                </a:solidFill>
                <a:latin typeface="+mn-ea"/>
                <a:ea typeface="+mn-ea"/>
                <a:cs typeface="Hei"/>
              </a:defRPr>
            </a:lvl1pPr>
            <a:lvl2pPr marL="668655" indent="-257175" algn="l" defTabSz="411480" rtl="0" eaLnBrk="1" latinLnBrk="0" hangingPunct="1">
              <a:spcBef>
                <a:spcPct val="20000"/>
              </a:spcBef>
              <a:buFont typeface="Arial"/>
              <a:buChar char="–"/>
              <a:defRPr sz="1800" kern="1200">
                <a:solidFill>
                  <a:srgbClr val="595959"/>
                </a:solidFill>
                <a:latin typeface="+mn-ea"/>
                <a:ea typeface="+mn-ea"/>
                <a:cs typeface="Hei"/>
              </a:defRPr>
            </a:lvl2pPr>
            <a:lvl3pPr marL="1028700" indent="-205740" algn="l" defTabSz="411480" rtl="0" eaLnBrk="1" latinLnBrk="0" hangingPunct="1">
              <a:spcBef>
                <a:spcPct val="20000"/>
              </a:spcBef>
              <a:buFont typeface="Arial"/>
              <a:buChar char="•"/>
              <a:defRPr sz="1620" kern="1200">
                <a:solidFill>
                  <a:srgbClr val="595959"/>
                </a:solidFill>
                <a:latin typeface="+mn-ea"/>
                <a:ea typeface="+mn-ea"/>
                <a:cs typeface="Hei"/>
              </a:defRPr>
            </a:lvl3pPr>
            <a:lvl4pPr marL="1440180" indent="-205740" algn="l" defTabSz="411480" rtl="0" eaLnBrk="1" latinLnBrk="0" hangingPunct="1">
              <a:spcBef>
                <a:spcPct val="20000"/>
              </a:spcBef>
              <a:buFont typeface="Arial"/>
              <a:buChar char="–"/>
              <a:defRPr sz="1440" kern="1200">
                <a:solidFill>
                  <a:srgbClr val="595959"/>
                </a:solidFill>
                <a:latin typeface="+mn-ea"/>
                <a:ea typeface="+mn-ea"/>
                <a:cs typeface="Hei"/>
              </a:defRPr>
            </a:lvl4pPr>
            <a:lvl5pPr marL="1851660" indent="-205740" algn="l" defTabSz="411480" rtl="0" eaLnBrk="1" latinLnBrk="0" hangingPunct="1">
              <a:spcBef>
                <a:spcPct val="20000"/>
              </a:spcBef>
              <a:buFont typeface="Arial"/>
              <a:buChar char="»"/>
              <a:defRPr sz="1260" kern="1200">
                <a:solidFill>
                  <a:srgbClr val="595959"/>
                </a:solidFill>
                <a:latin typeface="+mn-ea"/>
                <a:ea typeface="+mn-ea"/>
                <a:cs typeface="Hei"/>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150000"/>
              </a:lnSpc>
              <a:buNone/>
            </a:pPr>
            <a:r>
              <a:rPr kumimoji="1" lang="zh-CN" altLang="en-US" sz="1200" b="1" dirty="0">
                <a:solidFill>
                  <a:schemeClr val="tx2"/>
                </a:solidFill>
                <a:latin typeface="Microsoft YaHei" panose="020B0503020204020204" pitchFamily="34" charset="-122"/>
                <a:ea typeface="Microsoft YaHei" panose="020B0503020204020204" pitchFamily="34" charset="-122"/>
              </a:rPr>
              <a:t>两</a:t>
            </a:r>
            <a:r>
              <a:rPr kumimoji="1" lang="zh-Hans" altLang="en-US" sz="1200" b="1" dirty="0">
                <a:solidFill>
                  <a:schemeClr val="tx2"/>
                </a:solidFill>
                <a:latin typeface="Microsoft YaHei" panose="020B0503020204020204" pitchFamily="34" charset="-122"/>
                <a:ea typeface="Microsoft YaHei" panose="020B0503020204020204" pitchFamily="34" charset="-122"/>
              </a:rPr>
              <a:t>年内</a:t>
            </a:r>
            <a:r>
              <a:rPr kumimoji="1" lang="zh-CN" altLang="en-US" sz="1200" b="1" dirty="0">
                <a:solidFill>
                  <a:schemeClr val="tx2"/>
                </a:solidFill>
                <a:latin typeface="Microsoft YaHei" panose="020B0503020204020204" pitchFamily="34" charset="-122"/>
                <a:ea typeface="Microsoft YaHei" panose="020B0503020204020204" pitchFamily="34" charset="-122"/>
              </a:rPr>
              <a:t>云原生需要</a:t>
            </a:r>
            <a:r>
              <a:rPr kumimoji="1" lang="zh-Hans" altLang="en-US" sz="1200" b="1" dirty="0">
                <a:solidFill>
                  <a:schemeClr val="tx2"/>
                </a:solidFill>
                <a:latin typeface="Microsoft YaHei" panose="020B0503020204020204" pitchFamily="34" charset="-122"/>
                <a:ea typeface="Microsoft YaHei" panose="020B0503020204020204" pitchFamily="34" charset="-122"/>
              </a:rPr>
              <a:t>突破的关键技术</a:t>
            </a:r>
            <a:endParaRPr kumimoji="1" lang="en-US" altLang="zh-Hans" sz="1200" b="1" dirty="0">
              <a:solidFill>
                <a:schemeClr val="tx2"/>
              </a:solidFill>
              <a:latin typeface="Microsoft YaHei" panose="020B0503020204020204" pitchFamily="34" charset="-122"/>
              <a:ea typeface="Microsoft YaHei" panose="020B0503020204020204" pitchFamily="34" charset="-122"/>
            </a:endParaRPr>
          </a:p>
          <a:p>
            <a:pPr lvl="1">
              <a:lnSpc>
                <a:spcPct val="150000"/>
              </a:lnSpc>
            </a:pPr>
            <a:r>
              <a:rPr kumimoji="1" lang="zh-Hans" altLang="en-US" sz="900" dirty="0">
                <a:latin typeface="Microsoft YaHei" panose="020B0503020204020204" pitchFamily="34" charset="-122"/>
                <a:ea typeface="Microsoft YaHei" panose="020B0503020204020204" pitchFamily="34" charset="-122"/>
              </a:rPr>
              <a:t>分离构建，发布和运行（</a:t>
            </a:r>
            <a:r>
              <a:rPr kumimoji="1" lang="en-US" altLang="zh-Hans" sz="900" dirty="0">
                <a:latin typeface="Microsoft YaHei" panose="020B0503020204020204" pitchFamily="34" charset="-122"/>
                <a:ea typeface="Microsoft YaHei" panose="020B0503020204020204" pitchFamily="34" charset="-122"/>
              </a:rPr>
              <a:t>1</a:t>
            </a:r>
            <a:r>
              <a:rPr kumimoji="1" lang="zh-Hans" altLang="en-US" sz="900" dirty="0">
                <a:latin typeface="Microsoft YaHei" panose="020B0503020204020204" pitchFamily="34" charset="-122"/>
                <a:ea typeface="Microsoft YaHei" panose="020B0503020204020204" pitchFamily="34" charset="-122"/>
              </a:rPr>
              <a:t>年）</a:t>
            </a:r>
            <a:endParaRPr kumimoji="1" lang="en-US" altLang="zh-Hans" sz="900" dirty="0">
              <a:latin typeface="Microsoft YaHei" panose="020B0503020204020204" pitchFamily="34" charset="-122"/>
              <a:ea typeface="Microsoft YaHei" panose="020B0503020204020204" pitchFamily="34" charset="-122"/>
            </a:endParaRPr>
          </a:p>
          <a:p>
            <a:pPr lvl="1">
              <a:lnSpc>
                <a:spcPct val="150000"/>
              </a:lnSpc>
            </a:pPr>
            <a:r>
              <a:rPr kumimoji="1" lang="zh-Hans" altLang="en-US" sz="900" dirty="0">
                <a:latin typeface="Microsoft YaHei" panose="020B0503020204020204" pitchFamily="34" charset="-122"/>
                <a:ea typeface="Microsoft YaHei" panose="020B0503020204020204" pitchFamily="34" charset="-122"/>
              </a:rPr>
              <a:t>显示申明依赖关系 （</a:t>
            </a:r>
            <a:r>
              <a:rPr kumimoji="1" lang="en-US" altLang="zh-Hans" sz="900" dirty="0">
                <a:latin typeface="Microsoft YaHei" panose="020B0503020204020204" pitchFamily="34" charset="-122"/>
                <a:ea typeface="Microsoft YaHei" panose="020B0503020204020204" pitchFamily="34" charset="-122"/>
              </a:rPr>
              <a:t>1</a:t>
            </a:r>
            <a:r>
              <a:rPr kumimoji="1" lang="zh-Hans" altLang="en-US" sz="900" dirty="0">
                <a:latin typeface="Microsoft YaHei" panose="020B0503020204020204" pitchFamily="34" charset="-122"/>
                <a:ea typeface="Microsoft YaHei" panose="020B0503020204020204" pitchFamily="34" charset="-122"/>
              </a:rPr>
              <a:t>年）</a:t>
            </a:r>
            <a:endParaRPr kumimoji="1" lang="en-US" altLang="zh-Hans" sz="900" dirty="0">
              <a:latin typeface="Microsoft YaHei" panose="020B0503020204020204" pitchFamily="34" charset="-122"/>
              <a:ea typeface="Microsoft YaHei" panose="020B0503020204020204" pitchFamily="34" charset="-122"/>
            </a:endParaRPr>
          </a:p>
          <a:p>
            <a:pPr lvl="1">
              <a:lnSpc>
                <a:spcPct val="150000"/>
              </a:lnSpc>
            </a:pPr>
            <a:r>
              <a:rPr kumimoji="1" lang="zh-Hans" altLang="en-US" sz="900" dirty="0">
                <a:latin typeface="Microsoft YaHei" panose="020B0503020204020204" pitchFamily="34" charset="-122"/>
                <a:ea typeface="Microsoft YaHei" panose="020B0503020204020204" pitchFamily="34" charset="-122"/>
              </a:rPr>
              <a:t>基准代码 （</a:t>
            </a:r>
            <a:r>
              <a:rPr kumimoji="1" lang="en-US" altLang="zh-Hans" sz="900" dirty="0">
                <a:latin typeface="Microsoft YaHei" panose="020B0503020204020204" pitchFamily="34" charset="-122"/>
                <a:ea typeface="Microsoft YaHei" panose="020B0503020204020204" pitchFamily="34" charset="-122"/>
              </a:rPr>
              <a:t>1</a:t>
            </a:r>
            <a:r>
              <a:rPr kumimoji="1" lang="zh-Hans" altLang="en-US" sz="900" dirty="0">
                <a:latin typeface="Microsoft YaHei" panose="020B0503020204020204" pitchFamily="34" charset="-122"/>
                <a:ea typeface="Microsoft YaHei" panose="020B0503020204020204" pitchFamily="34" charset="-122"/>
              </a:rPr>
              <a:t>年）</a:t>
            </a:r>
            <a:endParaRPr kumimoji="1" lang="en-US" altLang="zh-Hans" sz="900" dirty="0">
              <a:latin typeface="Microsoft YaHei" panose="020B0503020204020204" pitchFamily="34" charset="-122"/>
              <a:ea typeface="Microsoft YaHei" panose="020B0503020204020204" pitchFamily="34" charset="-122"/>
            </a:endParaRPr>
          </a:p>
          <a:p>
            <a:pPr lvl="1">
              <a:lnSpc>
                <a:spcPct val="150000"/>
              </a:lnSpc>
            </a:pPr>
            <a:r>
              <a:rPr kumimoji="1" lang="zh-Hans" altLang="en-US" sz="900" dirty="0">
                <a:latin typeface="Microsoft YaHei" panose="020B0503020204020204" pitchFamily="34" charset="-122"/>
                <a:ea typeface="Microsoft YaHei" panose="020B0503020204020204" pitchFamily="34" charset="-122"/>
              </a:rPr>
              <a:t>把后端服务当作附加资源 </a:t>
            </a:r>
            <a:r>
              <a:rPr kumimoji="1" lang="en-US" altLang="zh-Hans" sz="900" dirty="0">
                <a:latin typeface="Microsoft YaHei" panose="020B0503020204020204" pitchFamily="34" charset="-122"/>
                <a:ea typeface="Microsoft YaHei" panose="020B0503020204020204" pitchFamily="34" charset="-122"/>
              </a:rPr>
              <a:t>/</a:t>
            </a:r>
            <a:r>
              <a:rPr kumimoji="1" lang="zh-Hans" altLang="en-US" sz="900" dirty="0">
                <a:latin typeface="Microsoft YaHei" panose="020B0503020204020204" pitchFamily="34" charset="-122"/>
                <a:ea typeface="Microsoft YaHei" panose="020B0503020204020204" pitchFamily="34" charset="-122"/>
              </a:rPr>
              <a:t> 服务治理 （</a:t>
            </a:r>
            <a:r>
              <a:rPr kumimoji="1" lang="en-US" altLang="zh-Hans" sz="900" dirty="0">
                <a:latin typeface="Microsoft YaHei" panose="020B0503020204020204" pitchFamily="34" charset="-122"/>
                <a:ea typeface="Microsoft YaHei" panose="020B0503020204020204" pitchFamily="34" charset="-122"/>
              </a:rPr>
              <a:t>1</a:t>
            </a:r>
            <a:r>
              <a:rPr kumimoji="1" lang="zh-Hans" altLang="en-US" sz="900" dirty="0">
                <a:latin typeface="Microsoft YaHei" panose="020B0503020204020204" pitchFamily="34" charset="-122"/>
                <a:ea typeface="Microsoft YaHei" panose="020B0503020204020204" pitchFamily="34" charset="-122"/>
              </a:rPr>
              <a:t>年内）</a:t>
            </a:r>
            <a:endParaRPr kumimoji="1" lang="en-US" altLang="zh-Hans" sz="900" dirty="0">
              <a:latin typeface="Microsoft YaHei" panose="020B0503020204020204" pitchFamily="34" charset="-122"/>
              <a:ea typeface="Microsoft YaHei" panose="020B0503020204020204" pitchFamily="34" charset="-122"/>
            </a:endParaRPr>
          </a:p>
          <a:p>
            <a:pPr lvl="1">
              <a:lnSpc>
                <a:spcPct val="150000"/>
              </a:lnSpc>
            </a:pPr>
            <a:r>
              <a:rPr kumimoji="1" lang="zh-Hans" altLang="en-US" sz="900" dirty="0">
                <a:latin typeface="Microsoft YaHei" panose="020B0503020204020204" pitchFamily="34" charset="-122"/>
                <a:ea typeface="Microsoft YaHei" panose="020B0503020204020204" pitchFamily="34" charset="-122"/>
              </a:rPr>
              <a:t>开发环境和线上环境等价 （</a:t>
            </a:r>
            <a:r>
              <a:rPr kumimoji="1" lang="en-US" altLang="zh-Hans" sz="900" dirty="0">
                <a:latin typeface="Microsoft YaHei" panose="020B0503020204020204" pitchFamily="34" charset="-122"/>
                <a:ea typeface="Microsoft YaHei" panose="020B0503020204020204" pitchFamily="34" charset="-122"/>
              </a:rPr>
              <a:t>1</a:t>
            </a:r>
            <a:r>
              <a:rPr kumimoji="1" lang="zh-Hans" altLang="en-US" sz="900" dirty="0">
                <a:latin typeface="Microsoft YaHei" panose="020B0503020204020204" pitchFamily="34" charset="-122"/>
                <a:ea typeface="Microsoft YaHei" panose="020B0503020204020204" pitchFamily="34" charset="-122"/>
              </a:rPr>
              <a:t>年）</a:t>
            </a:r>
            <a:endParaRPr kumimoji="1" lang="en-US" altLang="zh-Hans" sz="900" dirty="0">
              <a:latin typeface="Microsoft YaHei" panose="020B0503020204020204" pitchFamily="34" charset="-122"/>
              <a:ea typeface="Microsoft YaHei" panose="020B0503020204020204" pitchFamily="34" charset="-122"/>
            </a:endParaRPr>
          </a:p>
          <a:p>
            <a:pPr lvl="1">
              <a:lnSpc>
                <a:spcPct val="150000"/>
              </a:lnSpc>
            </a:pPr>
            <a:r>
              <a:rPr kumimoji="1" lang="zh-CN" altLang="en-US" sz="900" dirty="0">
                <a:latin typeface="Microsoft YaHei" panose="020B0503020204020204" pitchFamily="34" charset="-122"/>
                <a:ea typeface="Microsoft YaHei" panose="020B0503020204020204" pitchFamily="34" charset="-122"/>
              </a:rPr>
              <a:t>通过进程模型进行扩容（</a:t>
            </a:r>
            <a:r>
              <a:rPr kumimoji="1" lang="en-US" altLang="zh-CN" sz="900" dirty="0">
                <a:latin typeface="Microsoft YaHei" panose="020B0503020204020204" pitchFamily="34" charset="-122"/>
                <a:ea typeface="Microsoft YaHei" panose="020B0503020204020204" pitchFamily="34" charset="-122"/>
              </a:rPr>
              <a:t>2</a:t>
            </a:r>
            <a:r>
              <a:rPr kumimoji="1" lang="zh-CN" altLang="en-US" sz="900" dirty="0">
                <a:latin typeface="Microsoft YaHei" panose="020B0503020204020204" pitchFamily="34" charset="-122"/>
                <a:ea typeface="Microsoft YaHei" panose="020B0503020204020204" pitchFamily="34" charset="-122"/>
              </a:rPr>
              <a:t>年内）</a:t>
            </a:r>
            <a:endParaRPr kumimoji="1" lang="en-US" altLang="zh-Hans" sz="900" dirty="0">
              <a:latin typeface="Microsoft YaHei" panose="020B0503020204020204" pitchFamily="34" charset="-122"/>
              <a:ea typeface="Microsoft YaHei" panose="020B0503020204020204" pitchFamily="34" charset="-122"/>
            </a:endParaRPr>
          </a:p>
          <a:p>
            <a:pPr lvl="1">
              <a:lnSpc>
                <a:spcPct val="150000"/>
              </a:lnSpc>
            </a:pPr>
            <a:r>
              <a:rPr kumimoji="1" lang="zh-Hans" altLang="en-US" sz="900" dirty="0">
                <a:latin typeface="Microsoft YaHei" panose="020B0503020204020204" pitchFamily="34" charset="-122"/>
                <a:ea typeface="Microsoft YaHei" panose="020B0503020204020204" pitchFamily="34" charset="-122"/>
              </a:rPr>
              <a:t>快速启动和优雅终止 （</a:t>
            </a:r>
            <a:r>
              <a:rPr kumimoji="1" lang="en-US" altLang="zh-Hans" sz="900" dirty="0">
                <a:latin typeface="Microsoft YaHei" panose="020B0503020204020204" pitchFamily="34" charset="-122"/>
                <a:ea typeface="Microsoft YaHei" panose="020B0503020204020204" pitchFamily="34" charset="-122"/>
              </a:rPr>
              <a:t>2</a:t>
            </a:r>
            <a:r>
              <a:rPr kumimoji="1" lang="zh-Hans" altLang="en-US" sz="900" dirty="0">
                <a:latin typeface="Microsoft YaHei" panose="020B0503020204020204" pitchFamily="34" charset="-122"/>
                <a:ea typeface="Microsoft YaHei" panose="020B0503020204020204" pitchFamily="34" charset="-122"/>
              </a:rPr>
              <a:t>年内）</a:t>
            </a:r>
            <a:endParaRPr kumimoji="1" lang="en-US" altLang="zh-Hans" sz="900" dirty="0">
              <a:latin typeface="Microsoft YaHei" panose="020B0503020204020204" pitchFamily="34" charset="-122"/>
              <a:ea typeface="Microsoft YaHei" panose="020B0503020204020204" pitchFamily="34" charset="-122"/>
            </a:endParaRPr>
          </a:p>
          <a:p>
            <a:pPr lvl="1">
              <a:lnSpc>
                <a:spcPct val="150000"/>
              </a:lnSpc>
            </a:pPr>
            <a:r>
              <a:rPr kumimoji="1" lang="zh-Hans" altLang="en-US" sz="900" dirty="0">
                <a:latin typeface="Microsoft YaHei" panose="020B0503020204020204" pitchFamily="34" charset="-122"/>
                <a:ea typeface="Microsoft YaHei" panose="020B0503020204020204" pitchFamily="34" charset="-122"/>
              </a:rPr>
              <a:t>管理进程 （</a:t>
            </a:r>
            <a:r>
              <a:rPr kumimoji="1" lang="en-US" altLang="zh-Hans" sz="900" dirty="0">
                <a:latin typeface="Microsoft YaHei" panose="020B0503020204020204" pitchFamily="34" charset="-122"/>
                <a:ea typeface="Microsoft YaHei" panose="020B0503020204020204" pitchFamily="34" charset="-122"/>
              </a:rPr>
              <a:t>2</a:t>
            </a:r>
            <a:r>
              <a:rPr kumimoji="1" lang="zh-Hans" altLang="en-US" sz="900" dirty="0">
                <a:latin typeface="Microsoft YaHei" panose="020B0503020204020204" pitchFamily="34" charset="-122"/>
                <a:ea typeface="Microsoft YaHei" panose="020B0503020204020204" pitchFamily="34" charset="-122"/>
              </a:rPr>
              <a:t>年内）</a:t>
            </a:r>
            <a:endParaRPr kumimoji="1" lang="en-US" altLang="zh-Hans" sz="900" dirty="0">
              <a:latin typeface="Microsoft YaHei" panose="020B0503020204020204" pitchFamily="34" charset="-122"/>
              <a:ea typeface="Microsoft YaHei" panose="020B0503020204020204" pitchFamily="34" charset="-122"/>
            </a:endParaRPr>
          </a:p>
          <a:p>
            <a:pPr lvl="1">
              <a:lnSpc>
                <a:spcPct val="150000"/>
              </a:lnSpc>
            </a:pPr>
            <a:r>
              <a:rPr kumimoji="1" lang="zh-Hans" altLang="en-US" sz="800" dirty="0">
                <a:latin typeface="Microsoft YaHei" panose="020B0503020204020204" pitchFamily="34" charset="-122"/>
                <a:ea typeface="Microsoft YaHei" panose="020B0503020204020204" pitchFamily="34" charset="-122"/>
              </a:rPr>
              <a:t>无状态进程 （</a:t>
            </a:r>
            <a:r>
              <a:rPr kumimoji="1" lang="en-US" altLang="zh-Hans" sz="800" dirty="0">
                <a:latin typeface="Microsoft YaHei" panose="020B0503020204020204" pitchFamily="34" charset="-122"/>
                <a:ea typeface="Microsoft YaHei" panose="020B0503020204020204" pitchFamily="34" charset="-122"/>
              </a:rPr>
              <a:t>2</a:t>
            </a:r>
            <a:r>
              <a:rPr kumimoji="1" lang="zh-Hans" altLang="en-US" sz="800" dirty="0">
                <a:latin typeface="Microsoft YaHei" panose="020B0503020204020204" pitchFamily="34" charset="-122"/>
                <a:ea typeface="Microsoft YaHei" panose="020B0503020204020204" pitchFamily="34" charset="-122"/>
              </a:rPr>
              <a:t>年内）</a:t>
            </a:r>
            <a:endParaRPr kumimoji="1" lang="en-US" altLang="zh-Hans" sz="800" dirty="0">
              <a:latin typeface="Microsoft YaHei" panose="020B0503020204020204" pitchFamily="34" charset="-122"/>
              <a:ea typeface="Microsoft YaHei" panose="020B0503020204020204" pitchFamily="34" charset="-122"/>
            </a:endParaRPr>
          </a:p>
        </p:txBody>
      </p:sp>
      <p:sp>
        <p:nvSpPr>
          <p:cNvPr id="6" name="文本框 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131406696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398" y="246729"/>
            <a:ext cx="8158801" cy="409306"/>
          </a:xfrm>
        </p:spPr>
        <p:txBody>
          <a:bodyPr/>
          <a:lstStyle/>
          <a:p>
            <a:r>
              <a:rPr lang="zh-CN" altLang="en-US" dirty="0"/>
              <a:t>规划重点四：完善研发效能</a:t>
            </a:r>
            <a:r>
              <a:rPr lang="en-US" altLang="zh-CN" dirty="0"/>
              <a:t>/</a:t>
            </a:r>
            <a:r>
              <a:rPr lang="zh-CN" altLang="en-US" dirty="0"/>
              <a:t>业务运维配套支撑工具，配套星环产品化输出</a:t>
            </a:r>
          </a:p>
        </p:txBody>
      </p:sp>
      <p:sp>
        <p:nvSpPr>
          <p:cNvPr id="4" name="矩形 3">
            <a:extLst>
              <a:ext uri="{FF2B5EF4-FFF2-40B4-BE49-F238E27FC236}">
                <a16:creationId xmlns:a16="http://schemas.microsoft.com/office/drawing/2014/main" id="{643BC735-DAF7-5E4D-AF81-94E93427A356}"/>
              </a:ext>
            </a:extLst>
          </p:cNvPr>
          <p:cNvSpPr/>
          <p:nvPr/>
        </p:nvSpPr>
        <p:spPr>
          <a:xfrm>
            <a:off x="595088" y="879908"/>
            <a:ext cx="7721598" cy="4024563"/>
          </a:xfrm>
          <a:prstGeom prst="rect">
            <a:avLst/>
          </a:prstGeom>
        </p:spPr>
        <p:txBody>
          <a:bodyPr wrap="square">
            <a:spAutoFit/>
          </a:bodyPr>
          <a:lstStyle/>
          <a:p>
            <a:pPr>
              <a:lnSpc>
                <a:spcPct val="150000"/>
              </a:lnSpc>
            </a:pPr>
            <a:r>
              <a:rPr lang="zh-CN" altLang="en-US" sz="1200" b="1" dirty="0">
                <a:latin typeface="+mn-ea"/>
              </a:rPr>
              <a:t>业务目标：</a:t>
            </a:r>
            <a:endParaRPr lang="en-US" altLang="zh-CN" sz="1200" b="1" dirty="0">
              <a:latin typeface="+mn-ea"/>
            </a:endParaRPr>
          </a:p>
          <a:p>
            <a:pPr marL="285750" indent="-285750">
              <a:lnSpc>
                <a:spcPct val="150000"/>
              </a:lnSpc>
              <a:buFont typeface="Wingdings" pitchFamily="2" charset="2"/>
              <a:buChar char="ü"/>
            </a:pPr>
            <a:r>
              <a:rPr lang="zh-CN" altLang="en-US" sz="1200" dirty="0">
                <a:latin typeface="微软雅黑" panose="020B0503020204020204" pitchFamily="34" charset="-122"/>
              </a:rPr>
              <a:t>构建从需求</a:t>
            </a:r>
            <a:r>
              <a:rPr lang="en-US" altLang="zh-CN" sz="1200" dirty="0">
                <a:latin typeface="微软雅黑" panose="020B0503020204020204" pitchFamily="34" charset="-122"/>
              </a:rPr>
              <a:t> </a:t>
            </a:r>
            <a:r>
              <a:rPr lang="en-US" altLang="zh-CN" sz="1200" dirty="0">
                <a:latin typeface="微软雅黑" panose="020B0503020204020204" pitchFamily="34" charset="-122"/>
                <a:sym typeface="Wingdings" pitchFamily="2" charset="2"/>
              </a:rPr>
              <a:t></a:t>
            </a:r>
            <a:r>
              <a:rPr lang="zh-CN" altLang="en-US" sz="1200" dirty="0">
                <a:latin typeface="微软雅黑" panose="020B0503020204020204" pitchFamily="34" charset="-122"/>
              </a:rPr>
              <a:t> 开发</a:t>
            </a:r>
            <a:r>
              <a:rPr lang="en-US" altLang="zh-CN" sz="1200" dirty="0">
                <a:latin typeface="微软雅黑" panose="020B0503020204020204" pitchFamily="34" charset="-122"/>
              </a:rPr>
              <a:t> </a:t>
            </a:r>
            <a:r>
              <a:rPr lang="en-US" altLang="zh-CN" sz="1200" dirty="0">
                <a:latin typeface="微软雅黑" panose="020B0503020204020204" pitchFamily="34" charset="-122"/>
                <a:sym typeface="Wingdings" pitchFamily="2" charset="2"/>
              </a:rPr>
              <a:t> </a:t>
            </a:r>
            <a:r>
              <a:rPr lang="zh-CN" altLang="en-US" sz="1200" dirty="0">
                <a:latin typeface="微软雅黑" panose="020B0503020204020204" pitchFamily="34" charset="-122"/>
              </a:rPr>
              <a:t>测试</a:t>
            </a:r>
            <a:r>
              <a:rPr lang="en-US" altLang="zh-CN" sz="1200" dirty="0">
                <a:latin typeface="微软雅黑" panose="020B0503020204020204" pitchFamily="34" charset="-122"/>
              </a:rPr>
              <a:t> </a:t>
            </a:r>
            <a:r>
              <a:rPr lang="en-US" altLang="zh-CN" sz="1200" dirty="0">
                <a:latin typeface="微软雅黑" panose="020B0503020204020204" pitchFamily="34" charset="-122"/>
                <a:sym typeface="Wingdings" pitchFamily="2" charset="2"/>
              </a:rPr>
              <a:t> </a:t>
            </a:r>
            <a:r>
              <a:rPr lang="zh-CN" altLang="en-US" sz="1200" dirty="0">
                <a:latin typeface="微软雅黑" panose="020B0503020204020204" pitchFamily="34" charset="-122"/>
              </a:rPr>
              <a:t>上线</a:t>
            </a:r>
            <a:r>
              <a:rPr lang="en-US" altLang="zh-CN" sz="1200" dirty="0">
                <a:latin typeface="微软雅黑" panose="020B0503020204020204" pitchFamily="34" charset="-122"/>
              </a:rPr>
              <a:t> </a:t>
            </a:r>
            <a:r>
              <a:rPr lang="en-US" altLang="zh-CN" sz="1200" dirty="0">
                <a:latin typeface="微软雅黑" panose="020B0503020204020204" pitchFamily="34" charset="-122"/>
                <a:sym typeface="Wingdings" pitchFamily="2" charset="2"/>
              </a:rPr>
              <a:t> </a:t>
            </a:r>
            <a:r>
              <a:rPr lang="zh-CN" altLang="en-US" sz="1200" dirty="0">
                <a:latin typeface="微软雅黑" panose="020B0503020204020204" pitchFamily="34" charset="-122"/>
              </a:rPr>
              <a:t>运维的业务支撑工具体系，支撑整体研发效率提升</a:t>
            </a:r>
            <a:r>
              <a:rPr lang="en-US" altLang="zh-CN" sz="1200" dirty="0">
                <a:latin typeface="微软雅黑" panose="020B0503020204020204" pitchFamily="34" charset="-122"/>
              </a:rPr>
              <a:t>1.5</a:t>
            </a:r>
            <a:r>
              <a:rPr lang="zh-CN" altLang="en-US" sz="1200" dirty="0">
                <a:latin typeface="微软雅黑" panose="020B0503020204020204" pitchFamily="34" charset="-122"/>
              </a:rPr>
              <a:t>倍。</a:t>
            </a:r>
            <a:endParaRPr lang="en-US" altLang="zh-CN" sz="1200" dirty="0">
              <a:latin typeface="+mn-ea"/>
            </a:endParaRPr>
          </a:p>
          <a:p>
            <a:pPr>
              <a:lnSpc>
                <a:spcPct val="150000"/>
              </a:lnSpc>
            </a:pPr>
            <a:endParaRPr lang="en-US" altLang="zh-CN" sz="1200" dirty="0">
              <a:latin typeface="+mn-ea"/>
            </a:endParaRPr>
          </a:p>
          <a:p>
            <a:pPr>
              <a:lnSpc>
                <a:spcPct val="150000"/>
              </a:lnSpc>
            </a:pPr>
            <a:r>
              <a:rPr lang="zh-CN" altLang="en-US" sz="1200" b="1" dirty="0">
                <a:latin typeface="+mn-ea"/>
              </a:rPr>
              <a:t>衡量标准：</a:t>
            </a:r>
            <a:endParaRPr lang="en-US" altLang="zh-CN" sz="1200" b="1" dirty="0">
              <a:latin typeface="+mn-ea"/>
            </a:endParaRPr>
          </a:p>
          <a:p>
            <a:pPr>
              <a:lnSpc>
                <a:spcPct val="150000"/>
              </a:lnSpc>
            </a:pPr>
            <a:r>
              <a:rPr lang="en-US" altLang="zh-CN" sz="1200" dirty="0">
                <a:latin typeface="+mn-ea"/>
              </a:rPr>
              <a:t>3.5:</a:t>
            </a:r>
          </a:p>
          <a:p>
            <a:pPr marL="171450" indent="-171450">
              <a:lnSpc>
                <a:spcPct val="150000"/>
              </a:lnSpc>
              <a:buFont typeface="Arial" panose="020B0604020202020204" pitchFamily="34" charset="0"/>
              <a:buChar char="•"/>
            </a:pPr>
            <a:r>
              <a:rPr lang="zh-CN" altLang="en-US" sz="1200" dirty="0">
                <a:latin typeface="+mn-ea"/>
              </a:rPr>
              <a:t>构建基于场景化的需求分解智能向导，提升需求分解的效率和准确率</a:t>
            </a:r>
          </a:p>
          <a:p>
            <a:pPr marL="171450" indent="-171450">
              <a:lnSpc>
                <a:spcPct val="150000"/>
              </a:lnSpc>
              <a:buFont typeface="Arial" panose="020B0604020202020204" pitchFamily="34" charset="0"/>
              <a:buChar char="•"/>
            </a:pPr>
            <a:r>
              <a:rPr lang="zh-CN" altLang="en-US" sz="1200" dirty="0">
                <a:latin typeface="+mn-ea"/>
              </a:rPr>
              <a:t>完善与推广业务定制</a:t>
            </a:r>
            <a:r>
              <a:rPr lang="en-US" altLang="zh-CN" sz="1200" dirty="0">
                <a:latin typeface="+mn-ea"/>
              </a:rPr>
              <a:t>WEB</a:t>
            </a:r>
            <a:r>
              <a:rPr lang="zh-CN" altLang="en-US" sz="1200" dirty="0">
                <a:latin typeface="+mn-ea"/>
              </a:rPr>
              <a:t> </a:t>
            </a:r>
            <a:r>
              <a:rPr lang="en-US" altLang="zh-CN" sz="1200" dirty="0">
                <a:latin typeface="+mn-ea"/>
              </a:rPr>
              <a:t>IDE</a:t>
            </a:r>
            <a:r>
              <a:rPr lang="zh-CN" altLang="en-US" sz="1200" dirty="0">
                <a:latin typeface="+mn-ea"/>
              </a:rPr>
              <a:t>开发工具以及本地版</a:t>
            </a:r>
            <a:r>
              <a:rPr lang="en-US" altLang="zh-CN" sz="1200" dirty="0">
                <a:latin typeface="+mn-ea"/>
              </a:rPr>
              <a:t>IDEA</a:t>
            </a:r>
            <a:r>
              <a:rPr lang="zh-CN" altLang="en-US" sz="1200" dirty="0">
                <a:latin typeface="+mn-ea"/>
              </a:rPr>
              <a:t>配套插件，完善测试</a:t>
            </a:r>
            <a:r>
              <a:rPr lang="en-US" altLang="zh-CN" sz="1200" dirty="0">
                <a:latin typeface="+mn-ea"/>
              </a:rPr>
              <a:t>/</a:t>
            </a:r>
            <a:r>
              <a:rPr lang="zh-CN" altLang="en-US" sz="1200" dirty="0">
                <a:latin typeface="+mn-ea"/>
              </a:rPr>
              <a:t>调试</a:t>
            </a:r>
            <a:r>
              <a:rPr lang="en-US" altLang="zh-CN" sz="1200" dirty="0">
                <a:latin typeface="+mn-ea"/>
              </a:rPr>
              <a:t>/</a:t>
            </a:r>
            <a:r>
              <a:rPr lang="zh-CN" altLang="en-US" sz="1200" dirty="0">
                <a:latin typeface="+mn-ea"/>
              </a:rPr>
              <a:t>发布等业务定制体验，实现</a:t>
            </a:r>
            <a:r>
              <a:rPr lang="en-US" altLang="zh-CN" sz="1400" dirty="0">
                <a:solidFill>
                  <a:srgbClr val="C00000"/>
                </a:solidFill>
                <a:latin typeface="+mn-ea"/>
              </a:rPr>
              <a:t>50%</a:t>
            </a:r>
            <a:r>
              <a:rPr lang="zh-CN" altLang="en-US" sz="1200" dirty="0">
                <a:latin typeface="+mn-ea"/>
              </a:rPr>
              <a:t>的业务能够基于该工具完成开发</a:t>
            </a:r>
            <a:endParaRPr lang="en-US" altLang="zh-CN" sz="1200" dirty="0">
              <a:latin typeface="+mn-ea"/>
            </a:endParaRPr>
          </a:p>
          <a:p>
            <a:pPr marL="171450" indent="-171450">
              <a:lnSpc>
                <a:spcPct val="150000"/>
              </a:lnSpc>
              <a:buFont typeface="Arial" panose="020B0604020202020204" pitchFamily="34" charset="0"/>
              <a:buChar char="•"/>
            </a:pPr>
            <a:r>
              <a:rPr lang="zh-CN" altLang="en-US" sz="1200" dirty="0">
                <a:latin typeface="+mn-ea"/>
              </a:rPr>
              <a:t>基于业务视角整合并推动天启改造，实现基于业务、商业能力、产品等业务维度的测试用例以及覆盖度管理</a:t>
            </a:r>
            <a:endParaRPr lang="en-US" altLang="zh-CN" sz="1200" dirty="0">
              <a:latin typeface="+mn-ea"/>
            </a:endParaRPr>
          </a:p>
          <a:p>
            <a:pPr marL="171450" indent="-171450">
              <a:lnSpc>
                <a:spcPct val="150000"/>
              </a:lnSpc>
              <a:buFont typeface="Arial" panose="020B0604020202020204" pitchFamily="34" charset="0"/>
              <a:buChar char="•"/>
            </a:pPr>
            <a:r>
              <a:rPr lang="zh-CN" altLang="en-US" sz="1200" dirty="0">
                <a:latin typeface="+mn-ea"/>
              </a:rPr>
              <a:t>整合星环运维工具，实现业务方可自助定位自助排查，答疑数量降低</a:t>
            </a:r>
            <a:r>
              <a:rPr lang="en-US" altLang="zh-CN" sz="1200" dirty="0">
                <a:latin typeface="+mn-ea"/>
              </a:rPr>
              <a:t>50%</a:t>
            </a:r>
            <a:r>
              <a:rPr lang="zh-CN" altLang="en-US" sz="1200" dirty="0">
                <a:latin typeface="+mn-ea"/>
              </a:rPr>
              <a:t>。</a:t>
            </a:r>
          </a:p>
          <a:p>
            <a:pPr marL="171450" indent="-171450">
              <a:lnSpc>
                <a:spcPct val="150000"/>
              </a:lnSpc>
              <a:buFont typeface="Arial" panose="020B0604020202020204" pitchFamily="34" charset="0"/>
              <a:buChar char="•"/>
            </a:pPr>
            <a:r>
              <a:rPr lang="zh-CN" altLang="en-US" sz="1200" dirty="0">
                <a:latin typeface="+mn-ea"/>
              </a:rPr>
              <a:t>构建自助服务台，帮忙其他业务中台的技术支撑体系的基础搭建</a:t>
            </a:r>
          </a:p>
          <a:p>
            <a:pPr>
              <a:lnSpc>
                <a:spcPct val="150000"/>
              </a:lnSpc>
            </a:pPr>
            <a:endParaRPr lang="en-US" altLang="zh-CN" sz="1200" dirty="0">
              <a:latin typeface="+mn-ea"/>
            </a:endParaRPr>
          </a:p>
          <a:p>
            <a:pPr>
              <a:lnSpc>
                <a:spcPct val="150000"/>
              </a:lnSpc>
            </a:pPr>
            <a:r>
              <a:rPr lang="en-US" altLang="zh-CN" sz="1200" dirty="0">
                <a:latin typeface="+mn-ea"/>
              </a:rPr>
              <a:t>3.75:</a:t>
            </a:r>
          </a:p>
          <a:p>
            <a:pPr marL="171450" indent="-171450">
              <a:lnSpc>
                <a:spcPct val="150000"/>
              </a:lnSpc>
              <a:buFont typeface="Arial" panose="020B0604020202020204" pitchFamily="34" charset="0"/>
              <a:buChar char="•"/>
            </a:pPr>
            <a:r>
              <a:rPr lang="en-US" altLang="zh-CN" sz="1400" dirty="0">
                <a:solidFill>
                  <a:srgbClr val="C00000"/>
                </a:solidFill>
                <a:latin typeface="+mn-ea"/>
              </a:rPr>
              <a:t>70%</a:t>
            </a:r>
            <a:r>
              <a:rPr lang="zh-CN" altLang="en-US" sz="1200" dirty="0">
                <a:latin typeface="+mn-ea"/>
              </a:rPr>
              <a:t>的业务基于</a:t>
            </a:r>
            <a:r>
              <a:rPr lang="en-US" altLang="zh-CN" sz="1200" dirty="0">
                <a:latin typeface="+mn-ea"/>
              </a:rPr>
              <a:t>WEB</a:t>
            </a:r>
            <a:r>
              <a:rPr lang="zh-CN" altLang="en-US" sz="1200" dirty="0">
                <a:latin typeface="+mn-ea"/>
              </a:rPr>
              <a:t> </a:t>
            </a:r>
            <a:r>
              <a:rPr lang="en-US" altLang="zh-CN" sz="1200" dirty="0">
                <a:latin typeface="+mn-ea"/>
              </a:rPr>
              <a:t>IDE</a:t>
            </a:r>
            <a:r>
              <a:rPr lang="zh-CN" altLang="en-US" sz="1200" dirty="0">
                <a:latin typeface="+mn-ea"/>
              </a:rPr>
              <a:t>完成定制开发</a:t>
            </a:r>
          </a:p>
        </p:txBody>
      </p:sp>
      <p:sp>
        <p:nvSpPr>
          <p:cNvPr id="5" name="文本框 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6614100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398" y="246729"/>
            <a:ext cx="8158801" cy="409306"/>
          </a:xfrm>
        </p:spPr>
        <p:txBody>
          <a:bodyPr/>
          <a:lstStyle/>
          <a:p>
            <a:r>
              <a:rPr lang="zh-CN" altLang="en-US" dirty="0"/>
              <a:t>重点特性版本演进路标</a:t>
            </a:r>
          </a:p>
        </p:txBody>
      </p:sp>
      <p:grpSp>
        <p:nvGrpSpPr>
          <p:cNvPr id="14" name="组合 13">
            <a:extLst>
              <a:ext uri="{FF2B5EF4-FFF2-40B4-BE49-F238E27FC236}">
                <a16:creationId xmlns:a16="http://schemas.microsoft.com/office/drawing/2014/main" id="{654BA5B9-8FFC-0D43-B26F-A7EDE268ABB3}"/>
              </a:ext>
            </a:extLst>
          </p:cNvPr>
          <p:cNvGrpSpPr/>
          <p:nvPr/>
        </p:nvGrpSpPr>
        <p:grpSpPr>
          <a:xfrm>
            <a:off x="815007" y="2165456"/>
            <a:ext cx="1911928" cy="2236258"/>
            <a:chOff x="823715" y="1738736"/>
            <a:chExt cx="1911928" cy="2236258"/>
          </a:xfrm>
        </p:grpSpPr>
        <p:sp>
          <p:nvSpPr>
            <p:cNvPr id="3" name="矩形 2">
              <a:extLst>
                <a:ext uri="{FF2B5EF4-FFF2-40B4-BE49-F238E27FC236}">
                  <a16:creationId xmlns:a16="http://schemas.microsoft.com/office/drawing/2014/main" id="{9CBEA965-53D7-F849-A353-5327E625A937}"/>
                </a:ext>
              </a:extLst>
            </p:cNvPr>
            <p:cNvSpPr/>
            <p:nvPr/>
          </p:nvSpPr>
          <p:spPr>
            <a:xfrm>
              <a:off x="823716" y="2046513"/>
              <a:ext cx="1911927" cy="1928481"/>
            </a:xfrm>
            <a:prstGeom prst="rect">
              <a:avLst/>
            </a:prstGeom>
            <a:no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63507AB7-7B8D-2641-AC5B-8B2D5FE29013}"/>
                </a:ext>
              </a:extLst>
            </p:cNvPr>
            <p:cNvSpPr txBox="1"/>
            <p:nvPr/>
          </p:nvSpPr>
          <p:spPr>
            <a:xfrm>
              <a:off x="823716" y="2106878"/>
              <a:ext cx="1911927" cy="1839799"/>
            </a:xfrm>
            <a:prstGeom prst="rect">
              <a:avLst/>
            </a:prstGeom>
            <a:noFill/>
          </p:spPr>
          <p:txBody>
            <a:bodyPr wrap="square" rtlCol="0">
              <a:spAutoFit/>
            </a:bodyPr>
            <a:lstStyle/>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业务服务接口管理</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基于场景的需求分析</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WEB</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IDE</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优化 </a:t>
              </a: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&amp;</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插件</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自助服务台</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星环云化基础设施改造</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a:t>
              </a: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DSL</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：技术攻关 </a:t>
              </a: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&amp;</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业务定制</a:t>
              </a: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DSL</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定义</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BDCEFDFB-4E95-7E47-ADAE-16C55707BBD7}"/>
                </a:ext>
              </a:extLst>
            </p:cNvPr>
            <p:cNvSpPr txBox="1"/>
            <p:nvPr/>
          </p:nvSpPr>
          <p:spPr>
            <a:xfrm>
              <a:off x="823715" y="1738736"/>
              <a:ext cx="1911927" cy="307777"/>
            </a:xfrm>
            <a:prstGeom prst="rect">
              <a:avLst/>
            </a:prstGeom>
            <a:solidFill>
              <a:schemeClr val="tx2"/>
            </a:solidFill>
            <a:ln>
              <a:solidFill>
                <a:srgbClr val="1F497D"/>
              </a:solidFill>
            </a:ln>
          </p:spPr>
          <p:txBody>
            <a:bodyPr wrap="non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FY2020</a:t>
              </a:r>
              <a:r>
                <a:rPr kumimoji="1"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1"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S1</a:t>
              </a:r>
              <a:endParaRPr kumimoji="1"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组合 18">
            <a:extLst>
              <a:ext uri="{FF2B5EF4-FFF2-40B4-BE49-F238E27FC236}">
                <a16:creationId xmlns:a16="http://schemas.microsoft.com/office/drawing/2014/main" id="{4C3F0E0D-89CE-754A-A15E-31D52A83DCF8}"/>
              </a:ext>
            </a:extLst>
          </p:cNvPr>
          <p:cNvGrpSpPr/>
          <p:nvPr/>
        </p:nvGrpSpPr>
        <p:grpSpPr>
          <a:xfrm>
            <a:off x="3449349" y="1647295"/>
            <a:ext cx="1911928" cy="2236258"/>
            <a:chOff x="823715" y="1738736"/>
            <a:chExt cx="1911928" cy="2236258"/>
          </a:xfrm>
        </p:grpSpPr>
        <p:sp>
          <p:nvSpPr>
            <p:cNvPr id="20" name="矩形 19">
              <a:extLst>
                <a:ext uri="{FF2B5EF4-FFF2-40B4-BE49-F238E27FC236}">
                  <a16:creationId xmlns:a16="http://schemas.microsoft.com/office/drawing/2014/main" id="{39E3FEC9-00E4-0944-B0F7-47D1005A4AEC}"/>
                </a:ext>
              </a:extLst>
            </p:cNvPr>
            <p:cNvSpPr/>
            <p:nvPr/>
          </p:nvSpPr>
          <p:spPr>
            <a:xfrm>
              <a:off x="823716" y="2046513"/>
              <a:ext cx="1911927" cy="1928481"/>
            </a:xfrm>
            <a:prstGeom prst="rect">
              <a:avLst/>
            </a:prstGeom>
            <a:no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D796548E-665B-1745-BCD0-11825D6CB40E}"/>
                </a:ext>
              </a:extLst>
            </p:cNvPr>
            <p:cNvSpPr txBox="1"/>
            <p:nvPr/>
          </p:nvSpPr>
          <p:spPr>
            <a:xfrm>
              <a:off x="823716" y="2106878"/>
              <a:ext cx="1911927" cy="1839799"/>
            </a:xfrm>
            <a:prstGeom prst="rect">
              <a:avLst/>
            </a:prstGeom>
            <a:noFill/>
          </p:spPr>
          <p:txBody>
            <a:bodyPr wrap="square" rtlCol="0">
              <a:spAutoFit/>
            </a:bodyPr>
            <a:lstStyle/>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业务服务</a:t>
              </a: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流程编排</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a:t>
              </a: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DSL</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：完善</a:t>
              </a: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DSL</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、构建编辑器 </a:t>
              </a: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&amp;</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执行器</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ISV</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生态体系构建：应用市场、</a:t>
              </a: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ISV</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接入流程</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业务维度测试管理优化</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业务稳定性工具集成</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F370CC6E-3BD4-6745-8989-0A2187FD6034}"/>
                </a:ext>
              </a:extLst>
            </p:cNvPr>
            <p:cNvSpPr txBox="1"/>
            <p:nvPr/>
          </p:nvSpPr>
          <p:spPr>
            <a:xfrm>
              <a:off x="823715" y="1738736"/>
              <a:ext cx="1911927" cy="307777"/>
            </a:xfrm>
            <a:prstGeom prst="rect">
              <a:avLst/>
            </a:prstGeom>
            <a:solidFill>
              <a:schemeClr val="accent1"/>
            </a:solidFill>
          </p:spPr>
          <p:txBody>
            <a:bodyPr wrap="non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FY2020</a:t>
              </a:r>
              <a:r>
                <a:rPr kumimoji="1"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1"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S2</a:t>
              </a:r>
              <a:endParaRPr kumimoji="1"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a:extLst>
              <a:ext uri="{FF2B5EF4-FFF2-40B4-BE49-F238E27FC236}">
                <a16:creationId xmlns:a16="http://schemas.microsoft.com/office/drawing/2014/main" id="{02BA718D-5043-8E41-A16B-5E24989DD9D8}"/>
              </a:ext>
            </a:extLst>
          </p:cNvPr>
          <p:cNvGrpSpPr/>
          <p:nvPr/>
        </p:nvGrpSpPr>
        <p:grpSpPr>
          <a:xfrm>
            <a:off x="6083691" y="1120426"/>
            <a:ext cx="1911928" cy="2236258"/>
            <a:chOff x="823715" y="1738736"/>
            <a:chExt cx="1911928" cy="2236258"/>
          </a:xfrm>
        </p:grpSpPr>
        <p:sp>
          <p:nvSpPr>
            <p:cNvPr id="24" name="矩形 23">
              <a:extLst>
                <a:ext uri="{FF2B5EF4-FFF2-40B4-BE49-F238E27FC236}">
                  <a16:creationId xmlns:a16="http://schemas.microsoft.com/office/drawing/2014/main" id="{4EAC0702-E72E-FB4A-A634-E57CC5B0925B}"/>
                </a:ext>
              </a:extLst>
            </p:cNvPr>
            <p:cNvSpPr/>
            <p:nvPr/>
          </p:nvSpPr>
          <p:spPr>
            <a:xfrm>
              <a:off x="823716" y="2046513"/>
              <a:ext cx="1911927" cy="1928481"/>
            </a:xfrm>
            <a:prstGeom prst="rect">
              <a:avLst/>
            </a:prstGeom>
            <a:no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3C453FE5-5246-5347-8269-613A9CA4233A}"/>
                </a:ext>
              </a:extLst>
            </p:cNvPr>
            <p:cNvSpPr txBox="1"/>
            <p:nvPr/>
          </p:nvSpPr>
          <p:spPr>
            <a:xfrm>
              <a:off x="823716" y="2106878"/>
              <a:ext cx="1911927" cy="1839799"/>
            </a:xfrm>
            <a:prstGeom prst="rect">
              <a:avLst/>
            </a:prstGeom>
            <a:noFill/>
          </p:spPr>
          <p:txBody>
            <a:bodyPr wrap="square" rtlCol="0">
              <a:spAutoFit/>
            </a:bodyPr>
            <a:lstStyle/>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业务经营分析体系</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基于业务</a:t>
              </a:r>
              <a:r>
                <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DSL</a:t>
              </a: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开发平台</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智能机器学习需求分析</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dirty="0">
                  <a:solidFill>
                    <a:prstClr val="black"/>
                  </a:solidFill>
                  <a:latin typeface="微软雅黑" panose="020B0503020204020204" pitchFamily="34" charset="-122"/>
                  <a:ea typeface="微软雅黑" panose="020B0503020204020204" pitchFamily="34" charset="-122"/>
                </a:rPr>
                <a:t>稳定性智能管控</a:t>
              </a:r>
              <a:endParaRPr kumimoji="1" lang="en-US" altLang="zh-CN" sz="1100" dirty="0">
                <a:solidFill>
                  <a:prstClr val="black"/>
                </a:solidFill>
                <a:latin typeface="微软雅黑" panose="020B0503020204020204" pitchFamily="34" charset="-122"/>
                <a:ea typeface="微软雅黑" panose="020B0503020204020204" pitchFamily="34" charset="-122"/>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开发者联盟</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业务运维管理平台云化</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685800" rtl="0" eaLnBrk="1" fontAlgn="auto" latinLnBrk="0" hangingPunct="1">
                <a:lnSpc>
                  <a:spcPct val="150000"/>
                </a:lnSpc>
                <a:spcBef>
                  <a:spcPts val="0"/>
                </a:spcBef>
                <a:spcAft>
                  <a:spcPts val="0"/>
                </a:spcAft>
                <a:buClrTx/>
                <a:buSzTx/>
                <a:buFont typeface="Wingdings" pitchFamily="2" charset="2"/>
                <a:buChar char="Ø"/>
                <a:tabLst/>
                <a:defRPr/>
              </a:pPr>
              <a:r>
                <a:rPr kumimoji="1"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业务测试管理平台云化</a:t>
              </a:r>
              <a:endParaRPr kumimoji="1"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63B8D2B5-D21A-9349-95B7-E935C53B2749}"/>
                </a:ext>
              </a:extLst>
            </p:cNvPr>
            <p:cNvSpPr txBox="1"/>
            <p:nvPr/>
          </p:nvSpPr>
          <p:spPr>
            <a:xfrm>
              <a:off x="823715" y="1738736"/>
              <a:ext cx="1911927" cy="307777"/>
            </a:xfrm>
            <a:prstGeom prst="rect">
              <a:avLst/>
            </a:prstGeom>
            <a:solidFill>
              <a:schemeClr val="accent2"/>
            </a:solidFill>
          </p:spPr>
          <p:txBody>
            <a:bodyPr wrap="non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FY21</a:t>
              </a:r>
              <a:r>
                <a:rPr kumimoji="1"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1" lang="en-US" altLang="zh-CN" sz="1400" dirty="0">
                  <a:solidFill>
                    <a:prstClr val="white"/>
                  </a:solidFill>
                  <a:latin typeface="微软雅黑" panose="020B0503020204020204" pitchFamily="34" charset="-122"/>
                  <a:ea typeface="微软雅黑" panose="020B0503020204020204" pitchFamily="34" charset="-122"/>
                </a:rPr>
                <a:t>-</a:t>
              </a:r>
              <a:r>
                <a:rPr kumimoji="1" lang="zh-CN" altLang="en-US" sz="1400" dirty="0">
                  <a:solidFill>
                    <a:prstClr val="white"/>
                  </a:solidFill>
                  <a:latin typeface="微软雅黑" panose="020B0503020204020204" pitchFamily="34" charset="-122"/>
                  <a:ea typeface="微软雅黑" panose="020B0503020204020204" pitchFamily="34" charset="-122"/>
                </a:rPr>
                <a:t> </a:t>
              </a:r>
              <a:r>
                <a:rPr kumimoji="1" lang="en-US" altLang="zh-CN" sz="1400" dirty="0">
                  <a:solidFill>
                    <a:prstClr val="white"/>
                  </a:solidFill>
                  <a:latin typeface="微软雅黑" panose="020B0503020204020204" pitchFamily="34" charset="-122"/>
                  <a:ea typeface="微软雅黑" panose="020B0503020204020204" pitchFamily="34" charset="-122"/>
                </a:rPr>
                <a:t>FY22</a:t>
              </a:r>
              <a:endParaRPr kumimoji="1"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7" name="文本框 26"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401389977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464241" y="1039122"/>
            <a:ext cx="3240000" cy="3240000"/>
          </a:xfrm>
          <a:prstGeom prst="ellipse">
            <a:avLst/>
          </a:prstGeom>
          <a:solidFill>
            <a:schemeClr val="bg2">
              <a:lumMod val="75000"/>
            </a:schemeClr>
          </a:solid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616"/>
            <a:endParaRPr kumimoji="1" lang="zh-CN" altLang="en-US" sz="1800" b="1" dirty="0">
              <a:solidFill>
                <a:prstClr val="white"/>
              </a:solidFill>
              <a:latin typeface="Verdana"/>
              <a:ea typeface="微软雅黑" panose="020B0503020204020204" pitchFamily="34" charset="-122"/>
            </a:endParaRPr>
          </a:p>
        </p:txBody>
      </p:sp>
      <p:sp>
        <p:nvSpPr>
          <p:cNvPr id="5" name="椭圆 4"/>
          <p:cNvSpPr/>
          <p:nvPr/>
        </p:nvSpPr>
        <p:spPr>
          <a:xfrm>
            <a:off x="1004241" y="1579122"/>
            <a:ext cx="2160000" cy="2160000"/>
          </a:xfrm>
          <a:prstGeom prst="ellipse">
            <a:avLst/>
          </a:prstGeom>
          <a:solidFill>
            <a:srgbClr val="00B0F0"/>
          </a:solid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616"/>
            <a:endParaRPr kumimoji="1" lang="zh-CN" altLang="en-US" sz="1800" b="1" dirty="0">
              <a:solidFill>
                <a:prstClr val="white"/>
              </a:solidFill>
              <a:latin typeface="Verdana"/>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服务体系</a:t>
            </a:r>
            <a:r>
              <a:rPr lang="zh-Hans" altLang="en-US" dirty="0"/>
              <a:t>和</a:t>
            </a:r>
            <a:r>
              <a:rPr lang="zh-CN" altLang="en-US" dirty="0"/>
              <a:t>生态</a:t>
            </a:r>
          </a:p>
        </p:txBody>
      </p:sp>
      <p:sp>
        <p:nvSpPr>
          <p:cNvPr id="3" name="椭圆 2"/>
          <p:cNvSpPr/>
          <p:nvPr/>
        </p:nvSpPr>
        <p:spPr>
          <a:xfrm>
            <a:off x="1544241" y="2119122"/>
            <a:ext cx="1080000" cy="1080000"/>
          </a:xfrm>
          <a:prstGeom prst="ellipse">
            <a:avLst/>
          </a:prstGeom>
          <a:solidFill>
            <a:srgbClr val="0000CC"/>
          </a:solidFill>
          <a:ln w="127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85616"/>
            <a:r>
              <a:rPr kumimoji="1" lang="zh-CN" altLang="en-US" sz="1800" b="1" dirty="0">
                <a:solidFill>
                  <a:prstClr val="white"/>
                </a:solidFill>
                <a:latin typeface="Verdana"/>
                <a:ea typeface="微软雅黑" panose="020B0503020204020204" pitchFamily="34" charset="-122"/>
              </a:rPr>
              <a:t>星环</a:t>
            </a:r>
          </a:p>
        </p:txBody>
      </p:sp>
      <p:cxnSp>
        <p:nvCxnSpPr>
          <p:cNvPr id="7" name="直接连接符 6"/>
          <p:cNvCxnSpPr>
            <a:stCxn id="6" idx="0"/>
          </p:cNvCxnSpPr>
          <p:nvPr/>
        </p:nvCxnSpPr>
        <p:spPr>
          <a:xfrm>
            <a:off x="2084241" y="1039122"/>
            <a:ext cx="0" cy="1080000"/>
          </a:xfrm>
          <a:prstGeom prst="line">
            <a:avLst/>
          </a:prstGeom>
          <a:ln w="1905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直接连接符 8"/>
          <p:cNvCxnSpPr>
            <a:stCxn id="6" idx="2"/>
            <a:endCxn id="3" idx="2"/>
          </p:cNvCxnSpPr>
          <p:nvPr/>
        </p:nvCxnSpPr>
        <p:spPr>
          <a:xfrm>
            <a:off x="464241" y="2659122"/>
            <a:ext cx="1080000" cy="0"/>
          </a:xfrm>
          <a:prstGeom prst="line">
            <a:avLst/>
          </a:prstGeom>
          <a:ln w="1905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a:stCxn id="6" idx="6"/>
            <a:endCxn id="3" idx="6"/>
          </p:cNvCxnSpPr>
          <p:nvPr/>
        </p:nvCxnSpPr>
        <p:spPr>
          <a:xfrm flipH="1">
            <a:off x="2624241" y="2659122"/>
            <a:ext cx="1080000" cy="0"/>
          </a:xfrm>
          <a:prstGeom prst="line">
            <a:avLst/>
          </a:prstGeom>
          <a:ln w="1905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直接连接符 14"/>
          <p:cNvCxnSpPr>
            <a:stCxn id="6" idx="4"/>
            <a:endCxn id="3" idx="4"/>
          </p:cNvCxnSpPr>
          <p:nvPr/>
        </p:nvCxnSpPr>
        <p:spPr>
          <a:xfrm flipV="1">
            <a:off x="2084241" y="3199122"/>
            <a:ext cx="0" cy="1080000"/>
          </a:xfrm>
          <a:prstGeom prst="line">
            <a:avLst/>
          </a:prstGeom>
          <a:ln w="19050">
            <a:solidFill>
              <a:schemeClr val="bg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rot="18753759">
            <a:off x="913299" y="1977942"/>
            <a:ext cx="1261884" cy="253916"/>
          </a:xfrm>
          <a:prstGeom prst="rect">
            <a:avLst/>
          </a:prstGeom>
          <a:noFill/>
        </p:spPr>
        <p:txBody>
          <a:bodyPr wrap="none" rtlCol="0">
            <a:spAutoFit/>
          </a:bodyPr>
          <a:lstStyle/>
          <a:p>
            <a:pPr algn="ctr" defTabSz="685616"/>
            <a:r>
              <a:rPr lang="zh-CN" altLang="en-US" sz="1050" dirty="0">
                <a:solidFill>
                  <a:prstClr val="white"/>
                </a:solidFill>
                <a:latin typeface="微软雅黑" panose="020B0503020204020204" pitchFamily="34" charset="-122"/>
                <a:ea typeface="微软雅黑" panose="020B0503020204020204" pitchFamily="34" charset="-122"/>
              </a:rPr>
              <a:t>零售商业操作系统</a:t>
            </a:r>
          </a:p>
        </p:txBody>
      </p:sp>
      <p:sp>
        <p:nvSpPr>
          <p:cNvPr id="19" name="文本框 18"/>
          <p:cNvSpPr txBox="1"/>
          <p:nvPr/>
        </p:nvSpPr>
        <p:spPr>
          <a:xfrm rot="2503911">
            <a:off x="2137500" y="1977942"/>
            <a:ext cx="992580" cy="253916"/>
          </a:xfrm>
          <a:prstGeom prst="rect">
            <a:avLst/>
          </a:prstGeom>
          <a:noFill/>
        </p:spPr>
        <p:txBody>
          <a:bodyPr wrap="none" rtlCol="0">
            <a:spAutoFit/>
          </a:bodyPr>
          <a:lstStyle/>
          <a:p>
            <a:pPr algn="ctr" defTabSz="685616"/>
            <a:r>
              <a:rPr lang="zh-CN" altLang="en-US" sz="1050" dirty="0">
                <a:solidFill>
                  <a:prstClr val="white"/>
                </a:solidFill>
                <a:latin typeface="微软雅黑" panose="020B0503020204020204" pitchFamily="34" charset="-122"/>
                <a:ea typeface="微软雅黑" panose="020B0503020204020204" pitchFamily="34" charset="-122"/>
              </a:rPr>
              <a:t>智慧停车中台</a:t>
            </a:r>
          </a:p>
        </p:txBody>
      </p:sp>
      <p:sp>
        <p:nvSpPr>
          <p:cNvPr id="20" name="文本框 19"/>
          <p:cNvSpPr txBox="1"/>
          <p:nvPr/>
        </p:nvSpPr>
        <p:spPr>
          <a:xfrm rot="2744150">
            <a:off x="913301" y="3031819"/>
            <a:ext cx="1261884" cy="253916"/>
          </a:xfrm>
          <a:prstGeom prst="rect">
            <a:avLst/>
          </a:prstGeom>
          <a:noFill/>
        </p:spPr>
        <p:txBody>
          <a:bodyPr wrap="none" rtlCol="0">
            <a:spAutoFit/>
          </a:bodyPr>
          <a:lstStyle/>
          <a:p>
            <a:pPr algn="ctr" defTabSz="685616"/>
            <a:r>
              <a:rPr lang="zh-CN" altLang="en-US" sz="1050" dirty="0">
                <a:solidFill>
                  <a:prstClr val="white"/>
                </a:solidFill>
                <a:latin typeface="微软雅黑" panose="020B0503020204020204" pitchFamily="34" charset="-122"/>
                <a:ea typeface="微软雅黑" panose="020B0503020204020204" pitchFamily="34" charset="-122"/>
              </a:rPr>
              <a:t>工业制造操作系统</a:t>
            </a:r>
          </a:p>
        </p:txBody>
      </p:sp>
      <p:sp>
        <p:nvSpPr>
          <p:cNvPr id="21" name="文本框 20"/>
          <p:cNvSpPr txBox="1"/>
          <p:nvPr/>
        </p:nvSpPr>
        <p:spPr>
          <a:xfrm rot="18817478">
            <a:off x="2102604" y="3070040"/>
            <a:ext cx="992580" cy="253916"/>
          </a:xfrm>
          <a:prstGeom prst="rect">
            <a:avLst/>
          </a:prstGeom>
          <a:noFill/>
        </p:spPr>
        <p:txBody>
          <a:bodyPr wrap="none" rtlCol="0">
            <a:spAutoFit/>
          </a:bodyPr>
          <a:lstStyle/>
          <a:p>
            <a:pPr algn="ctr" defTabSz="685616"/>
            <a:r>
              <a:rPr lang="zh-CN" altLang="en-US" sz="1050" dirty="0">
                <a:solidFill>
                  <a:prstClr val="white"/>
                </a:solidFill>
                <a:latin typeface="微软雅黑" panose="020B0503020204020204" pitchFamily="34" charset="-122"/>
                <a:ea typeface="微软雅黑" panose="020B0503020204020204" pitchFamily="34" charset="-122"/>
              </a:rPr>
              <a:t>能源行业中台</a:t>
            </a:r>
          </a:p>
        </p:txBody>
      </p:sp>
      <p:sp>
        <p:nvSpPr>
          <p:cNvPr id="18" name="文本框 17"/>
          <p:cNvSpPr txBox="1"/>
          <p:nvPr/>
        </p:nvSpPr>
        <p:spPr>
          <a:xfrm>
            <a:off x="2088364" y="3839435"/>
            <a:ext cx="588624"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加油站</a:t>
            </a:r>
          </a:p>
        </p:txBody>
      </p:sp>
      <p:sp>
        <p:nvSpPr>
          <p:cNvPr id="23" name="文本框 22"/>
          <p:cNvSpPr txBox="1"/>
          <p:nvPr/>
        </p:nvSpPr>
        <p:spPr>
          <a:xfrm>
            <a:off x="2498218" y="3651154"/>
            <a:ext cx="588624"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充电桩</a:t>
            </a:r>
          </a:p>
        </p:txBody>
      </p:sp>
      <p:sp>
        <p:nvSpPr>
          <p:cNvPr id="24" name="文本框 23"/>
          <p:cNvSpPr txBox="1"/>
          <p:nvPr/>
        </p:nvSpPr>
        <p:spPr>
          <a:xfrm>
            <a:off x="2777337" y="3337728"/>
            <a:ext cx="723276"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企业用电</a:t>
            </a:r>
          </a:p>
        </p:txBody>
      </p:sp>
      <p:sp>
        <p:nvSpPr>
          <p:cNvPr id="25" name="文本框 24"/>
          <p:cNvSpPr txBox="1"/>
          <p:nvPr/>
        </p:nvSpPr>
        <p:spPr>
          <a:xfrm>
            <a:off x="3170570" y="2974883"/>
            <a:ext cx="393056" cy="253916"/>
          </a:xfrm>
          <a:prstGeom prst="rect">
            <a:avLst/>
          </a:prstGeom>
          <a:noFill/>
        </p:spPr>
        <p:txBody>
          <a:bodyPr wrap="none" rtlCol="0">
            <a:spAutoFit/>
          </a:bodyPr>
          <a:lstStyle/>
          <a:p>
            <a:pPr algn="ctr" defTabSz="685616"/>
            <a:r>
              <a:rPr lang="en-US" altLang="zh-CN" sz="1050" dirty="0">
                <a:solidFill>
                  <a:prstClr val="black"/>
                </a:solidFill>
                <a:latin typeface="微软雅黑" panose="020B0503020204020204" pitchFamily="34" charset="-122"/>
                <a:ea typeface="微软雅黑" panose="020B0503020204020204" pitchFamily="34" charset="-122"/>
              </a:rPr>
              <a:t>ISV</a:t>
            </a:r>
            <a:endParaRPr lang="zh-CN" altLang="en-US" sz="1050" dirty="0">
              <a:solidFill>
                <a:prstClr val="black"/>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048826" y="1240997"/>
            <a:ext cx="992580"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亲橙里停车场</a:t>
            </a:r>
          </a:p>
        </p:txBody>
      </p:sp>
      <p:sp>
        <p:nvSpPr>
          <p:cNvPr id="27" name="文本框 26"/>
          <p:cNvSpPr txBox="1"/>
          <p:nvPr/>
        </p:nvSpPr>
        <p:spPr>
          <a:xfrm>
            <a:off x="2570118" y="1491154"/>
            <a:ext cx="723276"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悦来客栈</a:t>
            </a:r>
          </a:p>
        </p:txBody>
      </p:sp>
      <p:sp>
        <p:nvSpPr>
          <p:cNvPr id="28" name="文本框 27"/>
          <p:cNvSpPr txBox="1"/>
          <p:nvPr/>
        </p:nvSpPr>
        <p:spPr>
          <a:xfrm>
            <a:off x="2894531" y="1808445"/>
            <a:ext cx="627096" cy="253916"/>
          </a:xfrm>
          <a:prstGeom prst="rect">
            <a:avLst/>
          </a:prstGeom>
          <a:noFill/>
        </p:spPr>
        <p:txBody>
          <a:bodyPr wrap="none" rtlCol="0">
            <a:spAutoFit/>
          </a:bodyPr>
          <a:lstStyle/>
          <a:p>
            <a:pPr algn="ctr" defTabSz="685616"/>
            <a:r>
              <a:rPr lang="en-US" altLang="zh-CN" sz="1050" dirty="0">
                <a:solidFill>
                  <a:prstClr val="black"/>
                </a:solidFill>
                <a:latin typeface="微软雅黑" panose="020B0503020204020204" pitchFamily="34" charset="-122"/>
                <a:ea typeface="微软雅黑" panose="020B0503020204020204" pitchFamily="34" charset="-122"/>
              </a:rPr>
              <a:t>XX</a:t>
            </a:r>
            <a:r>
              <a:rPr lang="zh-CN" altLang="en-US" sz="1050" dirty="0">
                <a:solidFill>
                  <a:prstClr val="black"/>
                </a:solidFill>
                <a:latin typeface="微软雅黑" panose="020B0503020204020204" pitchFamily="34" charset="-122"/>
                <a:ea typeface="微软雅黑" panose="020B0503020204020204" pitchFamily="34" charset="-122"/>
              </a:rPr>
              <a:t>小区</a:t>
            </a:r>
          </a:p>
        </p:txBody>
      </p:sp>
      <p:sp>
        <p:nvSpPr>
          <p:cNvPr id="30" name="文本框 29"/>
          <p:cNvSpPr txBox="1"/>
          <p:nvPr/>
        </p:nvSpPr>
        <p:spPr>
          <a:xfrm>
            <a:off x="3181940" y="2172458"/>
            <a:ext cx="393056" cy="253916"/>
          </a:xfrm>
          <a:prstGeom prst="rect">
            <a:avLst/>
          </a:prstGeom>
          <a:noFill/>
        </p:spPr>
        <p:txBody>
          <a:bodyPr wrap="none" rtlCol="0">
            <a:spAutoFit/>
          </a:bodyPr>
          <a:lstStyle/>
          <a:p>
            <a:pPr algn="ctr" defTabSz="685616"/>
            <a:r>
              <a:rPr lang="en-US" altLang="zh-CN" sz="1050" dirty="0">
                <a:solidFill>
                  <a:prstClr val="black"/>
                </a:solidFill>
                <a:latin typeface="微软雅黑" panose="020B0503020204020204" pitchFamily="34" charset="-122"/>
                <a:ea typeface="微软雅黑" panose="020B0503020204020204" pitchFamily="34" charset="-122"/>
              </a:rPr>
              <a:t>ISV</a:t>
            </a:r>
            <a:endParaRPr lang="zh-CN" altLang="en-US" sz="1050" dirty="0">
              <a:solidFill>
                <a:prstClr val="black"/>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509243" y="1236155"/>
            <a:ext cx="453970"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淘宝</a:t>
            </a:r>
          </a:p>
        </p:txBody>
      </p:sp>
      <p:sp>
        <p:nvSpPr>
          <p:cNvPr id="32" name="文本框 31"/>
          <p:cNvSpPr txBox="1"/>
          <p:nvPr/>
        </p:nvSpPr>
        <p:spPr>
          <a:xfrm>
            <a:off x="1144394" y="1415096"/>
            <a:ext cx="453970"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天猫</a:t>
            </a:r>
          </a:p>
        </p:txBody>
      </p:sp>
      <p:sp>
        <p:nvSpPr>
          <p:cNvPr id="33" name="文本框 32"/>
          <p:cNvSpPr txBox="1"/>
          <p:nvPr/>
        </p:nvSpPr>
        <p:spPr>
          <a:xfrm>
            <a:off x="861574" y="1668164"/>
            <a:ext cx="453970"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盒马</a:t>
            </a:r>
          </a:p>
        </p:txBody>
      </p:sp>
      <p:sp>
        <p:nvSpPr>
          <p:cNvPr id="34" name="文本框 33"/>
          <p:cNvSpPr txBox="1"/>
          <p:nvPr/>
        </p:nvSpPr>
        <p:spPr>
          <a:xfrm>
            <a:off x="617193" y="1941626"/>
            <a:ext cx="453970"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银泰</a:t>
            </a:r>
          </a:p>
        </p:txBody>
      </p:sp>
      <p:sp>
        <p:nvSpPr>
          <p:cNvPr id="35" name="文本框 34"/>
          <p:cNvSpPr txBox="1"/>
          <p:nvPr/>
        </p:nvSpPr>
        <p:spPr>
          <a:xfrm>
            <a:off x="484109" y="2225096"/>
            <a:ext cx="588624"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星巴克</a:t>
            </a:r>
          </a:p>
        </p:txBody>
      </p:sp>
      <p:sp>
        <p:nvSpPr>
          <p:cNvPr id="36" name="文本框 35"/>
          <p:cNvSpPr txBox="1"/>
          <p:nvPr/>
        </p:nvSpPr>
        <p:spPr>
          <a:xfrm>
            <a:off x="1274595" y="3837166"/>
            <a:ext cx="723276"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服装工厂</a:t>
            </a:r>
          </a:p>
        </p:txBody>
      </p:sp>
      <p:sp>
        <p:nvSpPr>
          <p:cNvPr id="37" name="文本框 36"/>
          <p:cNvSpPr txBox="1"/>
          <p:nvPr/>
        </p:nvSpPr>
        <p:spPr>
          <a:xfrm>
            <a:off x="834030" y="3571458"/>
            <a:ext cx="723276"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玩具工厂</a:t>
            </a:r>
          </a:p>
        </p:txBody>
      </p:sp>
      <p:sp>
        <p:nvSpPr>
          <p:cNvPr id="38" name="文本框 37"/>
          <p:cNvSpPr txBox="1"/>
          <p:nvPr/>
        </p:nvSpPr>
        <p:spPr>
          <a:xfrm>
            <a:off x="595609" y="2874221"/>
            <a:ext cx="453970"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鞋厂</a:t>
            </a:r>
          </a:p>
        </p:txBody>
      </p:sp>
      <p:sp>
        <p:nvSpPr>
          <p:cNvPr id="39" name="文本框 38"/>
          <p:cNvSpPr txBox="1"/>
          <p:nvPr/>
        </p:nvSpPr>
        <p:spPr>
          <a:xfrm>
            <a:off x="561574" y="3221654"/>
            <a:ext cx="723276" cy="253916"/>
          </a:xfrm>
          <a:prstGeom prst="rect">
            <a:avLst/>
          </a:prstGeom>
          <a:noFill/>
        </p:spPr>
        <p:txBody>
          <a:bodyPr wrap="none" rtlCol="0">
            <a:spAutoFit/>
          </a:bodyPr>
          <a:lstStyle/>
          <a:p>
            <a:pPr algn="ctr" defTabSz="685616"/>
            <a:r>
              <a:rPr lang="zh-CN" altLang="en-US" sz="1050" dirty="0">
                <a:solidFill>
                  <a:prstClr val="black"/>
                </a:solidFill>
                <a:latin typeface="微软雅黑" panose="020B0503020204020204" pitchFamily="34" charset="-122"/>
                <a:ea typeface="微软雅黑" panose="020B0503020204020204" pitchFamily="34" charset="-122"/>
              </a:rPr>
              <a:t>日用品厂</a:t>
            </a:r>
          </a:p>
        </p:txBody>
      </p:sp>
      <p:cxnSp>
        <p:nvCxnSpPr>
          <p:cNvPr id="40" name="直接连接符 39"/>
          <p:cNvCxnSpPr>
            <a:stCxn id="5" idx="0"/>
          </p:cNvCxnSpPr>
          <p:nvPr/>
        </p:nvCxnSpPr>
        <p:spPr>
          <a:xfrm flipV="1">
            <a:off x="2084241" y="1575825"/>
            <a:ext cx="2160000" cy="0"/>
          </a:xfrm>
          <a:prstGeom prst="line">
            <a:avLst/>
          </a:prstGeom>
          <a:ln w="19050">
            <a:solidFill>
              <a:schemeClr val="accent6">
                <a:lumMod val="75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直接连接符 41"/>
          <p:cNvCxnSpPr/>
          <p:nvPr/>
        </p:nvCxnSpPr>
        <p:spPr>
          <a:xfrm flipV="1">
            <a:off x="2084242" y="1026657"/>
            <a:ext cx="2408762" cy="0"/>
          </a:xfrm>
          <a:prstGeom prst="line">
            <a:avLst/>
          </a:prstGeom>
          <a:ln w="19050">
            <a:solidFill>
              <a:schemeClr val="accent6">
                <a:lumMod val="75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直接连接符 43"/>
          <p:cNvCxnSpPr>
            <a:stCxn id="5" idx="4"/>
          </p:cNvCxnSpPr>
          <p:nvPr/>
        </p:nvCxnSpPr>
        <p:spPr>
          <a:xfrm flipV="1">
            <a:off x="2084241" y="3731397"/>
            <a:ext cx="2160000" cy="0"/>
          </a:xfrm>
          <a:prstGeom prst="line">
            <a:avLst/>
          </a:prstGeom>
          <a:ln w="19050">
            <a:solidFill>
              <a:schemeClr val="accent6">
                <a:lumMod val="75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直接连接符 46"/>
          <p:cNvCxnSpPr/>
          <p:nvPr/>
        </p:nvCxnSpPr>
        <p:spPr>
          <a:xfrm flipV="1">
            <a:off x="2084241" y="4285716"/>
            <a:ext cx="2408940" cy="1"/>
          </a:xfrm>
          <a:prstGeom prst="line">
            <a:avLst/>
          </a:prstGeom>
          <a:ln w="19050">
            <a:solidFill>
              <a:schemeClr val="accent6">
                <a:lumMod val="75000"/>
              </a:schemeClr>
            </a:solidFill>
            <a:prstDash val="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8" name="文本框 47"/>
          <p:cNvSpPr txBox="1"/>
          <p:nvPr/>
        </p:nvSpPr>
        <p:spPr>
          <a:xfrm>
            <a:off x="3941830" y="2313017"/>
            <a:ext cx="346249" cy="630942"/>
          </a:xfrm>
          <a:prstGeom prst="rect">
            <a:avLst/>
          </a:prstGeom>
          <a:noFill/>
        </p:spPr>
        <p:txBody>
          <a:bodyPr vert="eaVert" wrap="none" rtlCol="0">
            <a:spAutoFit/>
          </a:bodyPr>
          <a:lstStyle/>
          <a:p>
            <a:pPr algn="ctr" defTabSz="685616"/>
            <a:r>
              <a:rPr lang="zh-CN" altLang="en-US" sz="1050" b="1" dirty="0">
                <a:solidFill>
                  <a:prstClr val="black"/>
                </a:solidFill>
                <a:latin typeface="微软雅黑" panose="020B0503020204020204" pitchFamily="34" charset="-122"/>
                <a:ea typeface="微软雅黑" panose="020B0503020204020204" pitchFamily="34" charset="-122"/>
              </a:rPr>
              <a:t>中台生态</a:t>
            </a:r>
          </a:p>
        </p:txBody>
      </p:sp>
      <p:cxnSp>
        <p:nvCxnSpPr>
          <p:cNvPr id="51" name="直接箭头连接符 50"/>
          <p:cNvCxnSpPr>
            <a:stCxn id="48" idx="0"/>
          </p:cNvCxnSpPr>
          <p:nvPr/>
        </p:nvCxnSpPr>
        <p:spPr>
          <a:xfrm flipV="1">
            <a:off x="4114955" y="1645937"/>
            <a:ext cx="23083" cy="667080"/>
          </a:xfrm>
          <a:prstGeom prst="straightConnector1">
            <a:avLst/>
          </a:prstGeom>
          <a:ln w="12700">
            <a:solidFill>
              <a:srgbClr val="0000CC"/>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直接箭头连接符 52"/>
          <p:cNvCxnSpPr>
            <a:stCxn id="48" idx="2"/>
          </p:cNvCxnSpPr>
          <p:nvPr/>
        </p:nvCxnSpPr>
        <p:spPr>
          <a:xfrm>
            <a:off x="4114955" y="2943959"/>
            <a:ext cx="23083" cy="742915"/>
          </a:xfrm>
          <a:prstGeom prst="straightConnector1">
            <a:avLst/>
          </a:prstGeom>
          <a:ln w="12700">
            <a:solidFill>
              <a:srgbClr val="0000CC"/>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文本框 56"/>
          <p:cNvSpPr txBox="1"/>
          <p:nvPr/>
        </p:nvSpPr>
        <p:spPr>
          <a:xfrm>
            <a:off x="3761240" y="1021668"/>
            <a:ext cx="323165" cy="553998"/>
          </a:xfrm>
          <a:prstGeom prst="rect">
            <a:avLst/>
          </a:prstGeom>
          <a:noFill/>
        </p:spPr>
        <p:txBody>
          <a:bodyPr vert="eaVert" wrap="none" rtlCol="0">
            <a:spAutoFit/>
          </a:bodyPr>
          <a:lstStyle/>
          <a:p>
            <a:pPr algn="ctr" defTabSz="685616"/>
            <a:r>
              <a:rPr lang="zh-CN" altLang="en-US" sz="900" b="1" dirty="0">
                <a:solidFill>
                  <a:prstClr val="black"/>
                </a:solidFill>
                <a:latin typeface="微软雅黑" panose="020B0503020204020204" pitchFamily="34" charset="-122"/>
                <a:ea typeface="微软雅黑" panose="020B0503020204020204" pitchFamily="34" charset="-122"/>
              </a:rPr>
              <a:t>行业生态</a:t>
            </a:r>
          </a:p>
        </p:txBody>
      </p:sp>
      <p:sp>
        <p:nvSpPr>
          <p:cNvPr id="59" name="文本框 58"/>
          <p:cNvSpPr txBox="1"/>
          <p:nvPr/>
        </p:nvSpPr>
        <p:spPr>
          <a:xfrm>
            <a:off x="3761240" y="3719856"/>
            <a:ext cx="323165" cy="553998"/>
          </a:xfrm>
          <a:prstGeom prst="rect">
            <a:avLst/>
          </a:prstGeom>
          <a:noFill/>
        </p:spPr>
        <p:txBody>
          <a:bodyPr vert="eaVert" wrap="none" rtlCol="0">
            <a:spAutoFit/>
          </a:bodyPr>
          <a:lstStyle/>
          <a:p>
            <a:pPr algn="ctr" defTabSz="685616"/>
            <a:r>
              <a:rPr lang="zh-CN" altLang="en-US" sz="900" b="1" dirty="0">
                <a:solidFill>
                  <a:prstClr val="black"/>
                </a:solidFill>
                <a:latin typeface="微软雅黑" panose="020B0503020204020204" pitchFamily="34" charset="-122"/>
                <a:ea typeface="微软雅黑" panose="020B0503020204020204" pitchFamily="34" charset="-122"/>
              </a:rPr>
              <a:t>行业生态</a:t>
            </a:r>
          </a:p>
        </p:txBody>
      </p:sp>
      <p:sp>
        <p:nvSpPr>
          <p:cNvPr id="56" name="文本框 55"/>
          <p:cNvSpPr txBox="1"/>
          <p:nvPr/>
        </p:nvSpPr>
        <p:spPr>
          <a:xfrm>
            <a:off x="4882381" y="1009864"/>
            <a:ext cx="3788765" cy="3383683"/>
          </a:xfrm>
          <a:prstGeom prst="rect">
            <a:avLst/>
          </a:prstGeom>
          <a:noFill/>
        </p:spPr>
        <p:txBody>
          <a:bodyPr wrap="square" rtlCol="0">
            <a:spAutoFit/>
          </a:bodyPr>
          <a:lstStyle/>
          <a:p>
            <a:pPr marL="257175" indent="-257175" defTabSz="685616">
              <a:lnSpc>
                <a:spcPct val="150000"/>
              </a:lnSpc>
              <a:buFont typeface="+mj-lt"/>
              <a:buAutoNum type="arabicPeriod"/>
            </a:pPr>
            <a:r>
              <a:rPr lang="zh-CN" altLang="en-US" sz="1200" dirty="0">
                <a:solidFill>
                  <a:prstClr val="black"/>
                </a:solidFill>
                <a:latin typeface="微软雅黑" panose="020B0503020204020204" pitchFamily="34" charset="-122"/>
                <a:ea typeface="微软雅黑" panose="020B0503020204020204" pitchFamily="34" charset="-122"/>
              </a:rPr>
              <a:t>提供完成业务分析方法论和标准概念体系，并基于概念体系提供业务</a:t>
            </a:r>
            <a:r>
              <a:rPr lang="en-US" altLang="zh-CN" sz="1200" dirty="0">
                <a:solidFill>
                  <a:prstClr val="black"/>
                </a:solidFill>
                <a:latin typeface="微软雅黑" panose="020B0503020204020204" pitchFamily="34" charset="-122"/>
                <a:ea typeface="微软雅黑" panose="020B0503020204020204" pitchFamily="34" charset="-122"/>
              </a:rPr>
              <a:t>DSL</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prstClr val="black"/>
              </a:solidFill>
              <a:latin typeface="微软雅黑" panose="020B0503020204020204" pitchFamily="34" charset="-122"/>
              <a:ea typeface="微软雅黑" panose="020B0503020204020204" pitchFamily="34" charset="-122"/>
            </a:endParaRPr>
          </a:p>
          <a:p>
            <a:pPr marL="257175" indent="-257175" defTabSz="685616">
              <a:lnSpc>
                <a:spcPct val="150000"/>
              </a:lnSpc>
              <a:buFont typeface="+mj-lt"/>
              <a:buAutoNum type="arabicPeriod"/>
            </a:pPr>
            <a:r>
              <a:rPr lang="zh-CN" altLang="en-US" sz="1200" dirty="0">
                <a:solidFill>
                  <a:prstClr val="black"/>
                </a:solidFill>
                <a:latin typeface="微软雅黑" panose="020B0503020204020204" pitchFamily="34" charset="-122"/>
                <a:ea typeface="微软雅黑" panose="020B0503020204020204" pitchFamily="34" charset="-122"/>
              </a:rPr>
              <a:t>提供配套培训和认证服务，培养构建业务中台</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行业操作系统的中台组织和</a:t>
            </a:r>
            <a:r>
              <a:rPr lang="en-US" altLang="zh-CN" sz="1200" dirty="0">
                <a:solidFill>
                  <a:prstClr val="black"/>
                </a:solidFill>
                <a:latin typeface="微软雅黑" panose="020B0503020204020204" pitchFamily="34" charset="-122"/>
                <a:ea typeface="微软雅黑" panose="020B0503020204020204" pitchFamily="34" charset="-122"/>
              </a:rPr>
              <a:t>ISV</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prstClr val="black"/>
              </a:solidFill>
              <a:latin typeface="微软雅黑" panose="020B0503020204020204" pitchFamily="34" charset="-122"/>
              <a:ea typeface="微软雅黑" panose="020B0503020204020204" pitchFamily="34" charset="-122"/>
            </a:endParaRPr>
          </a:p>
          <a:p>
            <a:pPr marL="257175" indent="-257175" defTabSz="685616">
              <a:lnSpc>
                <a:spcPct val="150000"/>
              </a:lnSpc>
              <a:buFont typeface="+mj-lt"/>
              <a:buAutoNum type="arabicPeriod"/>
            </a:pPr>
            <a:r>
              <a:rPr lang="zh-CN" altLang="en-US" sz="1200" dirty="0">
                <a:solidFill>
                  <a:prstClr val="black"/>
                </a:solidFill>
                <a:latin typeface="微软雅黑" panose="020B0503020204020204" pitchFamily="34" charset="-122"/>
                <a:ea typeface="微软雅黑" panose="020B0503020204020204" pitchFamily="34" charset="-122"/>
              </a:rPr>
              <a:t>中台组织或</a:t>
            </a:r>
            <a:r>
              <a:rPr lang="en-US" altLang="zh-CN" sz="1200" dirty="0">
                <a:solidFill>
                  <a:prstClr val="black"/>
                </a:solidFill>
                <a:latin typeface="微软雅黑" panose="020B0503020204020204" pitchFamily="34" charset="-122"/>
                <a:ea typeface="微软雅黑" panose="020B0503020204020204" pitchFamily="34" charset="-122"/>
              </a:rPr>
              <a:t>ISV</a:t>
            </a:r>
            <a:r>
              <a:rPr lang="zh-CN" altLang="en-US" sz="1200" dirty="0">
                <a:solidFill>
                  <a:prstClr val="black"/>
                </a:solidFill>
                <a:latin typeface="微软雅黑" panose="020B0503020204020204" pitchFamily="34" charset="-122"/>
                <a:ea typeface="微软雅黑" panose="020B0503020204020204" pitchFamily="34" charset="-122"/>
              </a:rPr>
              <a:t>基于大生态构建业务中台</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solidFill>
                <a:latin typeface="微软雅黑" panose="020B0503020204020204" pitchFamily="34" charset="-122"/>
                <a:ea typeface="微软雅黑" panose="020B0503020204020204" pitchFamily="34" charset="-122"/>
              </a:rPr>
              <a:t>行业操作系统后，可以建立自己的小生态，服务于行业里面的各个业务和</a:t>
            </a:r>
            <a:r>
              <a:rPr lang="en-US" altLang="zh-CN" sz="1200" dirty="0">
                <a:solidFill>
                  <a:prstClr val="black"/>
                </a:solidFill>
                <a:latin typeface="微软雅黑" panose="020B0503020204020204" pitchFamily="34" charset="-122"/>
                <a:ea typeface="微软雅黑" panose="020B0503020204020204" pitchFamily="34" charset="-122"/>
              </a:rPr>
              <a:t>ISV</a:t>
            </a:r>
            <a:r>
              <a:rPr lang="zh-CN" altLang="en-US"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prstClr val="black"/>
              </a:solidFill>
              <a:latin typeface="微软雅黑" panose="020B0503020204020204" pitchFamily="34" charset="-122"/>
              <a:ea typeface="微软雅黑" panose="020B0503020204020204" pitchFamily="34" charset="-122"/>
            </a:endParaRPr>
          </a:p>
          <a:p>
            <a:pPr defTabSz="685616">
              <a:lnSpc>
                <a:spcPct val="150000"/>
              </a:lnSpc>
            </a:pPr>
            <a:endParaRPr lang="en-US" altLang="zh-CN" sz="1200" dirty="0">
              <a:solidFill>
                <a:prstClr val="black"/>
              </a:solidFill>
              <a:latin typeface="微软雅黑" panose="020B0503020204020204" pitchFamily="34" charset="-122"/>
              <a:ea typeface="微软雅黑" panose="020B0503020204020204" pitchFamily="34" charset="-122"/>
            </a:endParaRPr>
          </a:p>
          <a:p>
            <a:pPr defTabSz="685616">
              <a:lnSpc>
                <a:spcPct val="150000"/>
              </a:lnSpc>
            </a:pPr>
            <a:r>
              <a:rPr lang="zh-CN" altLang="en-US" sz="1200" b="1" dirty="0">
                <a:solidFill>
                  <a:prstClr val="black"/>
                </a:solidFill>
                <a:latin typeface="微软雅黑" panose="020B0503020204020204" pitchFamily="34" charset="-122"/>
                <a:ea typeface="微软雅黑" panose="020B0503020204020204" pitchFamily="34" charset="-122"/>
              </a:rPr>
              <a:t>一个应用场景：</a:t>
            </a:r>
            <a:endParaRPr lang="en-US" altLang="zh-CN" sz="1200" b="1" dirty="0">
              <a:solidFill>
                <a:prstClr val="black"/>
              </a:solidFill>
              <a:latin typeface="微软雅黑" panose="020B0503020204020204" pitchFamily="34" charset="-122"/>
              <a:ea typeface="微软雅黑" panose="020B0503020204020204" pitchFamily="34" charset="-122"/>
            </a:endParaRPr>
          </a:p>
          <a:p>
            <a:pPr defTabSz="685616">
              <a:lnSpc>
                <a:spcPct val="150000"/>
              </a:lnSpc>
            </a:pPr>
            <a:r>
              <a:rPr lang="en-US" altLang="zh-CN" sz="1200" dirty="0">
                <a:solidFill>
                  <a:prstClr val="black"/>
                </a:solidFill>
                <a:latin typeface="微软雅黑" panose="020B0503020204020204" pitchFamily="34" charset="-122"/>
                <a:ea typeface="微软雅黑" panose="020B0503020204020204" pitchFamily="34" charset="-122"/>
              </a:rPr>
              <a:t>XX</a:t>
            </a:r>
            <a:r>
              <a:rPr lang="zh-CN" altLang="en-US" sz="1200" dirty="0">
                <a:solidFill>
                  <a:prstClr val="black"/>
                </a:solidFill>
                <a:latin typeface="微软雅黑" panose="020B0503020204020204" pitchFamily="34" charset="-122"/>
                <a:ea typeface="微软雅黑" panose="020B0503020204020204" pitchFamily="34" charset="-122"/>
              </a:rPr>
              <a:t>公司基于我们提供的技术平台，在</a:t>
            </a:r>
            <a:r>
              <a:rPr lang="en-US" altLang="zh-CN" sz="1200" dirty="0">
                <a:solidFill>
                  <a:prstClr val="black"/>
                </a:solidFill>
                <a:latin typeface="微软雅黑" panose="020B0503020204020204" pitchFamily="34" charset="-122"/>
                <a:ea typeface="微软雅黑" panose="020B0503020204020204" pitchFamily="34" charset="-122"/>
              </a:rPr>
              <a:t>3</a:t>
            </a:r>
            <a:r>
              <a:rPr lang="zh-CN" altLang="en-US" sz="1200" dirty="0">
                <a:solidFill>
                  <a:prstClr val="black"/>
                </a:solidFill>
                <a:latin typeface="微软雅黑" panose="020B0503020204020204" pitchFamily="34" charset="-122"/>
                <a:ea typeface="微软雅黑" panose="020B0503020204020204" pitchFamily="34" charset="-122"/>
              </a:rPr>
              <a:t>个月内完成了智慧停车中台的建设。</a:t>
            </a:r>
            <a:r>
              <a:rPr lang="en-US" altLang="zh-CN" sz="1200" dirty="0">
                <a:solidFill>
                  <a:prstClr val="black"/>
                </a:solidFill>
                <a:latin typeface="微软雅黑" panose="020B0503020204020204" pitchFamily="34" charset="-122"/>
                <a:ea typeface="微软雅黑" panose="020B0503020204020204" pitchFamily="34" charset="-122"/>
              </a:rPr>
              <a:t>1</a:t>
            </a:r>
            <a:r>
              <a:rPr lang="zh-CN" altLang="en-US" sz="1200" dirty="0">
                <a:solidFill>
                  <a:prstClr val="black"/>
                </a:solidFill>
                <a:latin typeface="微软雅黑" panose="020B0503020204020204" pitchFamily="34" charset="-122"/>
                <a:ea typeface="微软雅黑" panose="020B0503020204020204" pitchFamily="34" charset="-122"/>
              </a:rPr>
              <a:t>个月内完成了杭州</a:t>
            </a:r>
            <a:r>
              <a:rPr lang="en-US" altLang="zh-CN" sz="1200" dirty="0">
                <a:solidFill>
                  <a:prstClr val="black"/>
                </a:solidFill>
                <a:latin typeface="微软雅黑" panose="020B0503020204020204" pitchFamily="34" charset="-122"/>
                <a:ea typeface="微软雅黑" panose="020B0503020204020204" pitchFamily="34" charset="-122"/>
              </a:rPr>
              <a:t>3000</a:t>
            </a:r>
            <a:r>
              <a:rPr lang="zh-CN" altLang="en-US" sz="1200" dirty="0">
                <a:solidFill>
                  <a:prstClr val="black"/>
                </a:solidFill>
                <a:latin typeface="微软雅黑" panose="020B0503020204020204" pitchFamily="34" charset="-122"/>
                <a:ea typeface="微软雅黑" panose="020B0503020204020204" pitchFamily="34" charset="-122"/>
              </a:rPr>
              <a:t>个停车场接入，每天线上停车费支付超千万。</a:t>
            </a:r>
          </a:p>
        </p:txBody>
      </p:sp>
      <p:sp>
        <p:nvSpPr>
          <p:cNvPr id="60" name="文本框 59"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270301676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172156702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7997" y="155531"/>
            <a:ext cx="7866021" cy="409306"/>
          </a:xfrm>
        </p:spPr>
        <p:txBody>
          <a:bodyPr>
            <a:normAutofit/>
          </a:bodyPr>
          <a:lstStyle/>
          <a:p>
            <a:r>
              <a:rPr lang="zh-CN" altLang="en-US" dirty="0"/>
              <a:t>什么是“业务”？</a:t>
            </a:r>
          </a:p>
        </p:txBody>
      </p:sp>
      <p:sp>
        <p:nvSpPr>
          <p:cNvPr id="3" name="矩形 2"/>
          <p:cNvSpPr/>
          <p:nvPr/>
        </p:nvSpPr>
        <p:spPr>
          <a:xfrm>
            <a:off x="554965" y="633520"/>
            <a:ext cx="7922729" cy="600164"/>
          </a:xfrm>
          <a:prstGeom prst="rect">
            <a:avLst/>
          </a:prstGeom>
          <a:ln>
            <a:solidFill>
              <a:schemeClr val="tx1"/>
            </a:solidFill>
          </a:ln>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1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于什么是“业务”，我相信每个人都会有自己的看法。比如，五道口同学会说，我们五道口盒马鲜生就是典型的业务；聚划算的同学也很坚信自己做的事就是业务；电子凭证同学也会很坚信的认为自己做的电子凭证也是业务； 之前某个物流同事，说我们提供的</a:t>
            </a:r>
            <a:r>
              <a:rPr kumimoji="0" lang="en-US" altLang="zh-CN" sz="11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COD</a:t>
            </a:r>
            <a:r>
              <a:rPr kumimoji="0" lang="zh-CN" altLang="en-US" sz="11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发货方式，</a:t>
            </a:r>
            <a:r>
              <a:rPr kumimoji="0" lang="en-US" altLang="zh-CN" sz="11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COD</a:t>
            </a:r>
            <a:r>
              <a:rPr kumimoji="0" lang="zh-CN" altLang="en-US" sz="11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也是业务。</a:t>
            </a:r>
          </a:p>
        </p:txBody>
      </p:sp>
      <p:sp>
        <p:nvSpPr>
          <p:cNvPr id="6" name="矩形 5"/>
          <p:cNvSpPr/>
          <p:nvPr/>
        </p:nvSpPr>
        <p:spPr>
          <a:xfrm>
            <a:off x="554965" y="1307560"/>
            <a:ext cx="7922729" cy="92333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350" b="0" i="0" u="none" strike="noStrike" kern="1200" cap="none" spc="0" normalizeH="0" baseline="0" noProof="0" dirty="0">
                <a:ln>
                  <a:noFill/>
                </a:ln>
                <a:solidFill>
                  <a:srgbClr val="333333"/>
                </a:solidFill>
                <a:effectLst/>
                <a:uLnTx/>
                <a:uFillTx/>
                <a:latin typeface="Helvetica Neue"/>
                <a:ea typeface="宋体"/>
                <a:cs typeface="+mn-cs"/>
              </a:rPr>
              <a:t>A </a:t>
            </a:r>
            <a:r>
              <a:rPr kumimoji="0" lang="en-US" altLang="zh-CN" sz="1350" b="1" i="0" u="none" strike="noStrike" kern="1200" cap="none" spc="0" normalizeH="0" baseline="0" noProof="0" dirty="0">
                <a:ln>
                  <a:noFill/>
                </a:ln>
                <a:solidFill>
                  <a:srgbClr val="C00000"/>
                </a:solidFill>
                <a:effectLst/>
                <a:uLnTx/>
                <a:uFillTx/>
                <a:latin typeface="Helvetica Neue"/>
                <a:ea typeface="宋体"/>
                <a:cs typeface="+mn-cs"/>
              </a:rPr>
              <a:t>business</a:t>
            </a:r>
            <a:r>
              <a:rPr kumimoji="0" lang="en-US" altLang="zh-CN" sz="1350" b="0" i="0" u="none" strike="noStrike" kern="1200" cap="none" spc="0" normalizeH="0" baseline="0" noProof="0" dirty="0">
                <a:ln>
                  <a:noFill/>
                </a:ln>
                <a:solidFill>
                  <a:srgbClr val="333333"/>
                </a:solidFill>
                <a:effectLst/>
                <a:uLnTx/>
                <a:uFillTx/>
                <a:latin typeface="Helvetica Neue"/>
                <a:ea typeface="宋体"/>
                <a:cs typeface="+mn-cs"/>
              </a:rPr>
              <a:t>, also known as an enterprise, or a firm, is an entity involved in the provision of goods and/or services to consumers. Businesses are prevalent in capitalist economies, where most of them are privately owned and provide goods and services to customers in exchange for other goods, services, or money.</a:t>
            </a:r>
            <a:endParaRPr kumimoji="0" lang="zh-CN" altLang="en-US" sz="1350" b="0" i="0" u="none" strike="noStrike" kern="1200" cap="none" spc="0" normalizeH="0" baseline="0" noProof="0" dirty="0">
              <a:ln>
                <a:noFill/>
              </a:ln>
              <a:solidFill>
                <a:prstClr val="black"/>
              </a:solidFill>
              <a:effectLst/>
              <a:uLnTx/>
              <a:uFillTx/>
              <a:latin typeface="Calibri"/>
              <a:ea typeface="宋体"/>
              <a:cs typeface="+mn-cs"/>
            </a:endParaRPr>
          </a:p>
        </p:txBody>
      </p:sp>
      <p:sp>
        <p:nvSpPr>
          <p:cNvPr id="7" name="矩形 6"/>
          <p:cNvSpPr/>
          <p:nvPr/>
        </p:nvSpPr>
        <p:spPr>
          <a:xfrm>
            <a:off x="554965" y="2289395"/>
            <a:ext cx="7922729" cy="261610"/>
          </a:xfrm>
          <a:prstGeom prst="rect">
            <a:avLst/>
          </a:prstGeom>
          <a:solidFill>
            <a:srgbClr val="C00000"/>
          </a:solid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用中文简而言之： “业务”最终的目的是“售出产品</a:t>
            </a:r>
            <a:r>
              <a:rPr kumimoji="0" lang="en-US" altLang="zh-CN"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服务，换取利润”。</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65" y="2551005"/>
            <a:ext cx="7922729" cy="2354122"/>
          </a:xfrm>
          <a:prstGeom prst="rect">
            <a:avLst/>
          </a:prstGeom>
        </p:spPr>
      </p:pic>
      <p:sp>
        <p:nvSpPr>
          <p:cNvPr id="12" name="文本框 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152187967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7998" y="155531"/>
            <a:ext cx="7349474" cy="409306"/>
          </a:xfrm>
        </p:spPr>
        <p:txBody>
          <a:bodyPr/>
          <a:lstStyle/>
          <a:p>
            <a:r>
              <a:rPr lang="zh-CN" altLang="en-US" dirty="0"/>
              <a:t>长期规划：业务平台对业务的支撑，实际是对业务“经营”的支撑</a:t>
            </a:r>
          </a:p>
        </p:txBody>
      </p:sp>
      <p:cxnSp>
        <p:nvCxnSpPr>
          <p:cNvPr id="108" name="直接连接符 107"/>
          <p:cNvCxnSpPr/>
          <p:nvPr/>
        </p:nvCxnSpPr>
        <p:spPr>
          <a:xfrm flipH="1">
            <a:off x="6202766" y="2723444"/>
            <a:ext cx="239996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9" name="直接连接符 108"/>
          <p:cNvCxnSpPr>
            <a:endCxn id="112" idx="19"/>
          </p:cNvCxnSpPr>
          <p:nvPr/>
        </p:nvCxnSpPr>
        <p:spPr>
          <a:xfrm flipV="1">
            <a:off x="2670011" y="3865984"/>
            <a:ext cx="489134" cy="481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H="1">
            <a:off x="357137" y="3451222"/>
            <a:ext cx="2509361"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1" name="Group 3"/>
          <p:cNvGrpSpPr>
            <a:grpSpLocks/>
          </p:cNvGrpSpPr>
          <p:nvPr/>
        </p:nvGrpSpPr>
        <p:grpSpPr bwMode="auto">
          <a:xfrm>
            <a:off x="2754686" y="2376226"/>
            <a:ext cx="1840706" cy="2103835"/>
            <a:chOff x="1178" y="1326"/>
            <a:chExt cx="1051" cy="1201"/>
          </a:xfrm>
          <a:gradFill>
            <a:gsLst>
              <a:gs pos="0">
                <a:srgbClr val="31A0EB"/>
              </a:gs>
              <a:gs pos="100000">
                <a:srgbClr val="0F4C8F"/>
              </a:gs>
            </a:gsLst>
            <a:lin ang="5400000" scaled="0"/>
          </a:gradFill>
          <a:effectLst/>
        </p:grpSpPr>
        <p:sp>
          <p:nvSpPr>
            <p:cNvPr id="112" name="Freeform 4"/>
            <p:cNvSpPr>
              <a:spLocks/>
            </p:cNvSpPr>
            <p:nvPr/>
          </p:nvSpPr>
          <p:spPr bwMode="gray">
            <a:xfrm rot="900000">
              <a:off x="1178" y="1326"/>
              <a:ext cx="563" cy="1071"/>
            </a:xfrm>
            <a:custGeom>
              <a:avLst/>
              <a:gdLst>
                <a:gd name="T0" fmla="*/ 404 w 620"/>
                <a:gd name="T1" fmla="*/ 105 h 1178"/>
                <a:gd name="T2" fmla="*/ 114 w 620"/>
                <a:gd name="T3" fmla="*/ 238 h 1178"/>
                <a:gd name="T4" fmla="*/ 2 w 620"/>
                <a:gd name="T5" fmla="*/ 528 h 1178"/>
                <a:gd name="T6" fmla="*/ 0 w 620"/>
                <a:gd name="T7" fmla="*/ 562 h 1178"/>
                <a:gd name="T8" fmla="*/ 0 w 620"/>
                <a:gd name="T9" fmla="*/ 582 h 1178"/>
                <a:gd name="T10" fmla="*/ 0 w 620"/>
                <a:gd name="T11" fmla="*/ 602 h 1178"/>
                <a:gd name="T12" fmla="*/ 0 w 620"/>
                <a:gd name="T13" fmla="*/ 622 h 1178"/>
                <a:gd name="T14" fmla="*/ 3 w 620"/>
                <a:gd name="T15" fmla="*/ 643 h 1178"/>
                <a:gd name="T16" fmla="*/ 187 w 620"/>
                <a:gd name="T17" fmla="*/ 922 h 1178"/>
                <a:gd name="T18" fmla="*/ 511 w 620"/>
                <a:gd name="T19" fmla="*/ 1105 h 1178"/>
                <a:gd name="T20" fmla="*/ 586 w 620"/>
                <a:gd name="T21" fmla="*/ 1013 h 1178"/>
                <a:gd name="T22" fmla="*/ 568 w 620"/>
                <a:gd name="T23" fmla="*/ 1012 h 1178"/>
                <a:gd name="T24" fmla="*/ 543 w 620"/>
                <a:gd name="T25" fmla="*/ 1010 h 1178"/>
                <a:gd name="T26" fmla="*/ 522 w 620"/>
                <a:gd name="T27" fmla="*/ 1007 h 1178"/>
                <a:gd name="T28" fmla="*/ 497 w 620"/>
                <a:gd name="T29" fmla="*/ 1000 h 1178"/>
                <a:gd name="T30" fmla="*/ 468 w 620"/>
                <a:gd name="T31" fmla="*/ 994 h 1178"/>
                <a:gd name="T32" fmla="*/ 437 w 620"/>
                <a:gd name="T33" fmla="*/ 985 h 1178"/>
                <a:gd name="T34" fmla="*/ 407 w 620"/>
                <a:gd name="T35" fmla="*/ 973 h 1178"/>
                <a:gd name="T36" fmla="*/ 376 w 620"/>
                <a:gd name="T37" fmla="*/ 958 h 1178"/>
                <a:gd name="T38" fmla="*/ 346 w 620"/>
                <a:gd name="T39" fmla="*/ 938 h 1178"/>
                <a:gd name="T40" fmla="*/ 316 w 620"/>
                <a:gd name="T41" fmla="*/ 916 h 1178"/>
                <a:gd name="T42" fmla="*/ 291 w 620"/>
                <a:gd name="T43" fmla="*/ 889 h 1178"/>
                <a:gd name="T44" fmla="*/ 274 w 620"/>
                <a:gd name="T45" fmla="*/ 874 h 1178"/>
                <a:gd name="T46" fmla="*/ 251 w 620"/>
                <a:gd name="T47" fmla="*/ 847 h 1178"/>
                <a:gd name="T48" fmla="*/ 237 w 620"/>
                <a:gd name="T49" fmla="*/ 827 h 1178"/>
                <a:gd name="T50" fmla="*/ 223 w 620"/>
                <a:gd name="T51" fmla="*/ 804 h 1178"/>
                <a:gd name="T52" fmla="*/ 209 w 620"/>
                <a:gd name="T53" fmla="*/ 776 h 1178"/>
                <a:gd name="T54" fmla="*/ 196 w 620"/>
                <a:gd name="T55" fmla="*/ 746 h 1178"/>
                <a:gd name="T56" fmla="*/ 183 w 620"/>
                <a:gd name="T57" fmla="*/ 712 h 1178"/>
                <a:gd name="T58" fmla="*/ 173 w 620"/>
                <a:gd name="T59" fmla="*/ 673 h 1178"/>
                <a:gd name="T60" fmla="*/ 166 w 620"/>
                <a:gd name="T61" fmla="*/ 631 h 1178"/>
                <a:gd name="T62" fmla="*/ 163 w 620"/>
                <a:gd name="T63" fmla="*/ 587 h 1178"/>
                <a:gd name="T64" fmla="*/ 163 w 620"/>
                <a:gd name="T65" fmla="*/ 565 h 1178"/>
                <a:gd name="T66" fmla="*/ 167 w 620"/>
                <a:gd name="T67" fmla="*/ 537 h 1178"/>
                <a:gd name="T68" fmla="*/ 170 w 620"/>
                <a:gd name="T69" fmla="*/ 514 h 1178"/>
                <a:gd name="T70" fmla="*/ 176 w 620"/>
                <a:gd name="T71" fmla="*/ 490 h 1178"/>
                <a:gd name="T72" fmla="*/ 183 w 620"/>
                <a:gd name="T73" fmla="*/ 463 h 1178"/>
                <a:gd name="T74" fmla="*/ 192 w 620"/>
                <a:gd name="T75" fmla="*/ 435 h 1178"/>
                <a:gd name="T76" fmla="*/ 204 w 620"/>
                <a:gd name="T77" fmla="*/ 405 h 1178"/>
                <a:gd name="T78" fmla="*/ 220 w 620"/>
                <a:gd name="T79" fmla="*/ 376 h 1178"/>
                <a:gd name="T80" fmla="*/ 237 w 620"/>
                <a:gd name="T81" fmla="*/ 346 h 1178"/>
                <a:gd name="T82" fmla="*/ 257 w 620"/>
                <a:gd name="T83" fmla="*/ 319 h 1178"/>
                <a:gd name="T84" fmla="*/ 282 w 620"/>
                <a:gd name="T85" fmla="*/ 294 h 1178"/>
                <a:gd name="T86" fmla="*/ 299 w 620"/>
                <a:gd name="T87" fmla="*/ 278 h 1178"/>
                <a:gd name="T88" fmla="*/ 324 w 620"/>
                <a:gd name="T89" fmla="*/ 256 h 1178"/>
                <a:gd name="T90" fmla="*/ 346 w 620"/>
                <a:gd name="T91" fmla="*/ 238 h 1178"/>
                <a:gd name="T92" fmla="*/ 368 w 620"/>
                <a:gd name="T93" fmla="*/ 224 h 1178"/>
                <a:gd name="T94" fmla="*/ 394 w 620"/>
                <a:gd name="T95" fmla="*/ 210 h 1178"/>
                <a:gd name="T96" fmla="*/ 424 w 620"/>
                <a:gd name="T97" fmla="*/ 196 h 1178"/>
                <a:gd name="T98" fmla="*/ 458 w 620"/>
                <a:gd name="T99" fmla="*/ 186 h 1178"/>
                <a:gd name="T100" fmla="*/ 495 w 620"/>
                <a:gd name="T101" fmla="*/ 175 h 1178"/>
                <a:gd name="T102" fmla="*/ 536 w 620"/>
                <a:gd name="T103" fmla="*/ 167 h 1178"/>
                <a:gd name="T104" fmla="*/ 582 w 620"/>
                <a:gd name="T105" fmla="*/ 165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0" h="1178">
                  <a:moveTo>
                    <a:pt x="593" y="165"/>
                  </a:moveTo>
                  <a:lnTo>
                    <a:pt x="589" y="0"/>
                  </a:lnTo>
                  <a:lnTo>
                    <a:pt x="536" y="1"/>
                  </a:lnTo>
                  <a:lnTo>
                    <a:pt x="515" y="75"/>
                  </a:lnTo>
                  <a:lnTo>
                    <a:pt x="404" y="105"/>
                  </a:lnTo>
                  <a:lnTo>
                    <a:pt x="333" y="57"/>
                  </a:lnTo>
                  <a:lnTo>
                    <a:pt x="253" y="102"/>
                  </a:lnTo>
                  <a:lnTo>
                    <a:pt x="257" y="187"/>
                  </a:lnTo>
                  <a:lnTo>
                    <a:pt x="197" y="251"/>
                  </a:lnTo>
                  <a:lnTo>
                    <a:pt x="114" y="238"/>
                  </a:lnTo>
                  <a:lnTo>
                    <a:pt x="58" y="328"/>
                  </a:lnTo>
                  <a:lnTo>
                    <a:pt x="108" y="398"/>
                  </a:lnTo>
                  <a:lnTo>
                    <a:pt x="75" y="503"/>
                  </a:lnTo>
                  <a:lnTo>
                    <a:pt x="3" y="523"/>
                  </a:lnTo>
                  <a:lnTo>
                    <a:pt x="2" y="528"/>
                  </a:lnTo>
                  <a:lnTo>
                    <a:pt x="2" y="534"/>
                  </a:lnTo>
                  <a:lnTo>
                    <a:pt x="0" y="541"/>
                  </a:lnTo>
                  <a:lnTo>
                    <a:pt x="0" y="548"/>
                  </a:lnTo>
                  <a:lnTo>
                    <a:pt x="0" y="555"/>
                  </a:lnTo>
                  <a:lnTo>
                    <a:pt x="0" y="562"/>
                  </a:lnTo>
                  <a:lnTo>
                    <a:pt x="0" y="567"/>
                  </a:lnTo>
                  <a:lnTo>
                    <a:pt x="0" y="571"/>
                  </a:lnTo>
                  <a:lnTo>
                    <a:pt x="0" y="574"/>
                  </a:lnTo>
                  <a:lnTo>
                    <a:pt x="0" y="578"/>
                  </a:lnTo>
                  <a:lnTo>
                    <a:pt x="0" y="582"/>
                  </a:lnTo>
                  <a:lnTo>
                    <a:pt x="0" y="587"/>
                  </a:lnTo>
                  <a:lnTo>
                    <a:pt x="0" y="589"/>
                  </a:lnTo>
                  <a:lnTo>
                    <a:pt x="0" y="594"/>
                  </a:lnTo>
                  <a:lnTo>
                    <a:pt x="0" y="598"/>
                  </a:lnTo>
                  <a:lnTo>
                    <a:pt x="0" y="602"/>
                  </a:lnTo>
                  <a:lnTo>
                    <a:pt x="0" y="607"/>
                  </a:lnTo>
                  <a:lnTo>
                    <a:pt x="0" y="611"/>
                  </a:lnTo>
                  <a:lnTo>
                    <a:pt x="0" y="615"/>
                  </a:lnTo>
                  <a:lnTo>
                    <a:pt x="0" y="618"/>
                  </a:lnTo>
                  <a:lnTo>
                    <a:pt x="0" y="622"/>
                  </a:lnTo>
                  <a:lnTo>
                    <a:pt x="2" y="626"/>
                  </a:lnTo>
                  <a:lnTo>
                    <a:pt x="2" y="631"/>
                  </a:lnTo>
                  <a:lnTo>
                    <a:pt x="2" y="635"/>
                  </a:lnTo>
                  <a:lnTo>
                    <a:pt x="3" y="639"/>
                  </a:lnTo>
                  <a:lnTo>
                    <a:pt x="3" y="643"/>
                  </a:lnTo>
                  <a:lnTo>
                    <a:pt x="75" y="663"/>
                  </a:lnTo>
                  <a:lnTo>
                    <a:pt x="105" y="774"/>
                  </a:lnTo>
                  <a:lnTo>
                    <a:pt x="57" y="844"/>
                  </a:lnTo>
                  <a:lnTo>
                    <a:pt x="102" y="926"/>
                  </a:lnTo>
                  <a:lnTo>
                    <a:pt x="187" y="922"/>
                  </a:lnTo>
                  <a:lnTo>
                    <a:pt x="251" y="980"/>
                  </a:lnTo>
                  <a:lnTo>
                    <a:pt x="238" y="1066"/>
                  </a:lnTo>
                  <a:lnTo>
                    <a:pt x="329" y="1121"/>
                  </a:lnTo>
                  <a:lnTo>
                    <a:pt x="396" y="1073"/>
                  </a:lnTo>
                  <a:lnTo>
                    <a:pt x="511" y="1105"/>
                  </a:lnTo>
                  <a:lnTo>
                    <a:pt x="524" y="1174"/>
                  </a:lnTo>
                  <a:lnTo>
                    <a:pt x="589" y="1178"/>
                  </a:lnTo>
                  <a:lnTo>
                    <a:pt x="620" y="1110"/>
                  </a:lnTo>
                  <a:lnTo>
                    <a:pt x="587" y="1013"/>
                  </a:lnTo>
                  <a:lnTo>
                    <a:pt x="586" y="1013"/>
                  </a:lnTo>
                  <a:lnTo>
                    <a:pt x="585" y="1013"/>
                  </a:lnTo>
                  <a:lnTo>
                    <a:pt x="582" y="1013"/>
                  </a:lnTo>
                  <a:lnTo>
                    <a:pt x="579" y="1013"/>
                  </a:lnTo>
                  <a:lnTo>
                    <a:pt x="573" y="1012"/>
                  </a:lnTo>
                  <a:lnTo>
                    <a:pt x="568" y="1012"/>
                  </a:lnTo>
                  <a:lnTo>
                    <a:pt x="562" y="1012"/>
                  </a:lnTo>
                  <a:lnTo>
                    <a:pt x="556" y="1012"/>
                  </a:lnTo>
                  <a:lnTo>
                    <a:pt x="552" y="1010"/>
                  </a:lnTo>
                  <a:lnTo>
                    <a:pt x="548" y="1010"/>
                  </a:lnTo>
                  <a:lnTo>
                    <a:pt x="543" y="1010"/>
                  </a:lnTo>
                  <a:lnTo>
                    <a:pt x="539" y="1009"/>
                  </a:lnTo>
                  <a:lnTo>
                    <a:pt x="535" y="1009"/>
                  </a:lnTo>
                  <a:lnTo>
                    <a:pt x="531" y="1007"/>
                  </a:lnTo>
                  <a:lnTo>
                    <a:pt x="526" y="1007"/>
                  </a:lnTo>
                  <a:lnTo>
                    <a:pt x="522" y="1007"/>
                  </a:lnTo>
                  <a:lnTo>
                    <a:pt x="517" y="1006"/>
                  </a:lnTo>
                  <a:lnTo>
                    <a:pt x="512" y="1004"/>
                  </a:lnTo>
                  <a:lnTo>
                    <a:pt x="507" y="1003"/>
                  </a:lnTo>
                  <a:lnTo>
                    <a:pt x="502" y="1002"/>
                  </a:lnTo>
                  <a:lnTo>
                    <a:pt x="497" y="1000"/>
                  </a:lnTo>
                  <a:lnTo>
                    <a:pt x="491" y="1000"/>
                  </a:lnTo>
                  <a:lnTo>
                    <a:pt x="485" y="999"/>
                  </a:lnTo>
                  <a:lnTo>
                    <a:pt x="480" y="997"/>
                  </a:lnTo>
                  <a:lnTo>
                    <a:pt x="474" y="996"/>
                  </a:lnTo>
                  <a:lnTo>
                    <a:pt x="468" y="994"/>
                  </a:lnTo>
                  <a:lnTo>
                    <a:pt x="463" y="993"/>
                  </a:lnTo>
                  <a:lnTo>
                    <a:pt x="455" y="992"/>
                  </a:lnTo>
                  <a:lnTo>
                    <a:pt x="450" y="989"/>
                  </a:lnTo>
                  <a:lnTo>
                    <a:pt x="444" y="987"/>
                  </a:lnTo>
                  <a:lnTo>
                    <a:pt x="437" y="985"/>
                  </a:lnTo>
                  <a:lnTo>
                    <a:pt x="433" y="983"/>
                  </a:lnTo>
                  <a:lnTo>
                    <a:pt x="426" y="980"/>
                  </a:lnTo>
                  <a:lnTo>
                    <a:pt x="420" y="977"/>
                  </a:lnTo>
                  <a:lnTo>
                    <a:pt x="413" y="975"/>
                  </a:lnTo>
                  <a:lnTo>
                    <a:pt x="407" y="973"/>
                  </a:lnTo>
                  <a:lnTo>
                    <a:pt x="402" y="969"/>
                  </a:lnTo>
                  <a:lnTo>
                    <a:pt x="396" y="966"/>
                  </a:lnTo>
                  <a:lnTo>
                    <a:pt x="389" y="965"/>
                  </a:lnTo>
                  <a:lnTo>
                    <a:pt x="383" y="962"/>
                  </a:lnTo>
                  <a:lnTo>
                    <a:pt x="376" y="958"/>
                  </a:lnTo>
                  <a:lnTo>
                    <a:pt x="370" y="953"/>
                  </a:lnTo>
                  <a:lnTo>
                    <a:pt x="365" y="950"/>
                  </a:lnTo>
                  <a:lnTo>
                    <a:pt x="358" y="946"/>
                  </a:lnTo>
                  <a:lnTo>
                    <a:pt x="352" y="942"/>
                  </a:lnTo>
                  <a:lnTo>
                    <a:pt x="346" y="938"/>
                  </a:lnTo>
                  <a:lnTo>
                    <a:pt x="339" y="935"/>
                  </a:lnTo>
                  <a:lnTo>
                    <a:pt x="335" y="931"/>
                  </a:lnTo>
                  <a:lnTo>
                    <a:pt x="328" y="925"/>
                  </a:lnTo>
                  <a:lnTo>
                    <a:pt x="322" y="921"/>
                  </a:lnTo>
                  <a:lnTo>
                    <a:pt x="316" y="916"/>
                  </a:lnTo>
                  <a:lnTo>
                    <a:pt x="311" y="911"/>
                  </a:lnTo>
                  <a:lnTo>
                    <a:pt x="305" y="906"/>
                  </a:lnTo>
                  <a:lnTo>
                    <a:pt x="301" y="901"/>
                  </a:lnTo>
                  <a:lnTo>
                    <a:pt x="295" y="895"/>
                  </a:lnTo>
                  <a:lnTo>
                    <a:pt x="291" y="889"/>
                  </a:lnTo>
                  <a:lnTo>
                    <a:pt x="288" y="888"/>
                  </a:lnTo>
                  <a:lnTo>
                    <a:pt x="284" y="884"/>
                  </a:lnTo>
                  <a:lnTo>
                    <a:pt x="281" y="881"/>
                  </a:lnTo>
                  <a:lnTo>
                    <a:pt x="278" y="878"/>
                  </a:lnTo>
                  <a:lnTo>
                    <a:pt x="274" y="874"/>
                  </a:lnTo>
                  <a:lnTo>
                    <a:pt x="271" y="871"/>
                  </a:lnTo>
                  <a:lnTo>
                    <a:pt x="265" y="865"/>
                  </a:lnTo>
                  <a:lnTo>
                    <a:pt x="261" y="859"/>
                  </a:lnTo>
                  <a:lnTo>
                    <a:pt x="255" y="852"/>
                  </a:lnTo>
                  <a:lnTo>
                    <a:pt x="251" y="847"/>
                  </a:lnTo>
                  <a:lnTo>
                    <a:pt x="248" y="842"/>
                  </a:lnTo>
                  <a:lnTo>
                    <a:pt x="246" y="838"/>
                  </a:lnTo>
                  <a:lnTo>
                    <a:pt x="243" y="835"/>
                  </a:lnTo>
                  <a:lnTo>
                    <a:pt x="240" y="831"/>
                  </a:lnTo>
                  <a:lnTo>
                    <a:pt x="237" y="827"/>
                  </a:lnTo>
                  <a:lnTo>
                    <a:pt x="234" y="823"/>
                  </a:lnTo>
                  <a:lnTo>
                    <a:pt x="231" y="818"/>
                  </a:lnTo>
                  <a:lnTo>
                    <a:pt x="229" y="814"/>
                  </a:lnTo>
                  <a:lnTo>
                    <a:pt x="226" y="808"/>
                  </a:lnTo>
                  <a:lnTo>
                    <a:pt x="223" y="804"/>
                  </a:lnTo>
                  <a:lnTo>
                    <a:pt x="220" y="798"/>
                  </a:lnTo>
                  <a:lnTo>
                    <a:pt x="217" y="793"/>
                  </a:lnTo>
                  <a:lnTo>
                    <a:pt x="213" y="788"/>
                  </a:lnTo>
                  <a:lnTo>
                    <a:pt x="211" y="783"/>
                  </a:lnTo>
                  <a:lnTo>
                    <a:pt x="209" y="776"/>
                  </a:lnTo>
                  <a:lnTo>
                    <a:pt x="206" y="771"/>
                  </a:lnTo>
                  <a:lnTo>
                    <a:pt x="203" y="764"/>
                  </a:lnTo>
                  <a:lnTo>
                    <a:pt x="200" y="759"/>
                  </a:lnTo>
                  <a:lnTo>
                    <a:pt x="197" y="751"/>
                  </a:lnTo>
                  <a:lnTo>
                    <a:pt x="196" y="746"/>
                  </a:lnTo>
                  <a:lnTo>
                    <a:pt x="193" y="739"/>
                  </a:lnTo>
                  <a:lnTo>
                    <a:pt x="190" y="733"/>
                  </a:lnTo>
                  <a:lnTo>
                    <a:pt x="187" y="726"/>
                  </a:lnTo>
                  <a:lnTo>
                    <a:pt x="186" y="719"/>
                  </a:lnTo>
                  <a:lnTo>
                    <a:pt x="183" y="712"/>
                  </a:lnTo>
                  <a:lnTo>
                    <a:pt x="182" y="705"/>
                  </a:lnTo>
                  <a:lnTo>
                    <a:pt x="179" y="697"/>
                  </a:lnTo>
                  <a:lnTo>
                    <a:pt x="177" y="689"/>
                  </a:lnTo>
                  <a:lnTo>
                    <a:pt x="175" y="682"/>
                  </a:lnTo>
                  <a:lnTo>
                    <a:pt x="173" y="673"/>
                  </a:lnTo>
                  <a:lnTo>
                    <a:pt x="172" y="665"/>
                  </a:lnTo>
                  <a:lnTo>
                    <a:pt x="170" y="658"/>
                  </a:lnTo>
                  <a:lnTo>
                    <a:pt x="169" y="649"/>
                  </a:lnTo>
                  <a:lnTo>
                    <a:pt x="167" y="641"/>
                  </a:lnTo>
                  <a:lnTo>
                    <a:pt x="166" y="631"/>
                  </a:lnTo>
                  <a:lnTo>
                    <a:pt x="166" y="624"/>
                  </a:lnTo>
                  <a:lnTo>
                    <a:pt x="165" y="614"/>
                  </a:lnTo>
                  <a:lnTo>
                    <a:pt x="163" y="605"/>
                  </a:lnTo>
                  <a:lnTo>
                    <a:pt x="163" y="595"/>
                  </a:lnTo>
                  <a:lnTo>
                    <a:pt x="163" y="587"/>
                  </a:lnTo>
                  <a:lnTo>
                    <a:pt x="163" y="584"/>
                  </a:lnTo>
                  <a:lnTo>
                    <a:pt x="163" y="581"/>
                  </a:lnTo>
                  <a:lnTo>
                    <a:pt x="163" y="575"/>
                  </a:lnTo>
                  <a:lnTo>
                    <a:pt x="163" y="572"/>
                  </a:lnTo>
                  <a:lnTo>
                    <a:pt x="163" y="565"/>
                  </a:lnTo>
                  <a:lnTo>
                    <a:pt x="165" y="560"/>
                  </a:lnTo>
                  <a:lnTo>
                    <a:pt x="165" y="553"/>
                  </a:lnTo>
                  <a:lnTo>
                    <a:pt x="166" y="545"/>
                  </a:lnTo>
                  <a:lnTo>
                    <a:pt x="166" y="541"/>
                  </a:lnTo>
                  <a:lnTo>
                    <a:pt x="167" y="537"/>
                  </a:lnTo>
                  <a:lnTo>
                    <a:pt x="167" y="533"/>
                  </a:lnTo>
                  <a:lnTo>
                    <a:pt x="169" y="528"/>
                  </a:lnTo>
                  <a:lnTo>
                    <a:pt x="169" y="524"/>
                  </a:lnTo>
                  <a:lnTo>
                    <a:pt x="170" y="518"/>
                  </a:lnTo>
                  <a:lnTo>
                    <a:pt x="170" y="514"/>
                  </a:lnTo>
                  <a:lnTo>
                    <a:pt x="172" y="510"/>
                  </a:lnTo>
                  <a:lnTo>
                    <a:pt x="172" y="504"/>
                  </a:lnTo>
                  <a:lnTo>
                    <a:pt x="173" y="500"/>
                  </a:lnTo>
                  <a:lnTo>
                    <a:pt x="175" y="494"/>
                  </a:lnTo>
                  <a:lnTo>
                    <a:pt x="176" y="490"/>
                  </a:lnTo>
                  <a:lnTo>
                    <a:pt x="177" y="484"/>
                  </a:lnTo>
                  <a:lnTo>
                    <a:pt x="179" y="479"/>
                  </a:lnTo>
                  <a:lnTo>
                    <a:pt x="180" y="473"/>
                  </a:lnTo>
                  <a:lnTo>
                    <a:pt x="182" y="469"/>
                  </a:lnTo>
                  <a:lnTo>
                    <a:pt x="183" y="463"/>
                  </a:lnTo>
                  <a:lnTo>
                    <a:pt x="185" y="457"/>
                  </a:lnTo>
                  <a:lnTo>
                    <a:pt x="186" y="452"/>
                  </a:lnTo>
                  <a:lnTo>
                    <a:pt x="187" y="446"/>
                  </a:lnTo>
                  <a:lnTo>
                    <a:pt x="190" y="440"/>
                  </a:lnTo>
                  <a:lnTo>
                    <a:pt x="192" y="435"/>
                  </a:lnTo>
                  <a:lnTo>
                    <a:pt x="194" y="429"/>
                  </a:lnTo>
                  <a:lnTo>
                    <a:pt x="197" y="423"/>
                  </a:lnTo>
                  <a:lnTo>
                    <a:pt x="199" y="418"/>
                  </a:lnTo>
                  <a:lnTo>
                    <a:pt x="202" y="412"/>
                  </a:lnTo>
                  <a:lnTo>
                    <a:pt x="204" y="405"/>
                  </a:lnTo>
                  <a:lnTo>
                    <a:pt x="207" y="399"/>
                  </a:lnTo>
                  <a:lnTo>
                    <a:pt x="210" y="393"/>
                  </a:lnTo>
                  <a:lnTo>
                    <a:pt x="213" y="388"/>
                  </a:lnTo>
                  <a:lnTo>
                    <a:pt x="216" y="382"/>
                  </a:lnTo>
                  <a:lnTo>
                    <a:pt x="220" y="376"/>
                  </a:lnTo>
                  <a:lnTo>
                    <a:pt x="223" y="371"/>
                  </a:lnTo>
                  <a:lnTo>
                    <a:pt x="226" y="365"/>
                  </a:lnTo>
                  <a:lnTo>
                    <a:pt x="229" y="358"/>
                  </a:lnTo>
                  <a:lnTo>
                    <a:pt x="233" y="354"/>
                  </a:lnTo>
                  <a:lnTo>
                    <a:pt x="237" y="346"/>
                  </a:lnTo>
                  <a:lnTo>
                    <a:pt x="240" y="341"/>
                  </a:lnTo>
                  <a:lnTo>
                    <a:pt x="244" y="337"/>
                  </a:lnTo>
                  <a:lnTo>
                    <a:pt x="250" y="331"/>
                  </a:lnTo>
                  <a:lnTo>
                    <a:pt x="254" y="325"/>
                  </a:lnTo>
                  <a:lnTo>
                    <a:pt x="257" y="319"/>
                  </a:lnTo>
                  <a:lnTo>
                    <a:pt x="263" y="314"/>
                  </a:lnTo>
                  <a:lnTo>
                    <a:pt x="268" y="310"/>
                  </a:lnTo>
                  <a:lnTo>
                    <a:pt x="272" y="304"/>
                  </a:lnTo>
                  <a:lnTo>
                    <a:pt x="278" y="298"/>
                  </a:lnTo>
                  <a:lnTo>
                    <a:pt x="282" y="294"/>
                  </a:lnTo>
                  <a:lnTo>
                    <a:pt x="290" y="290"/>
                  </a:lnTo>
                  <a:lnTo>
                    <a:pt x="290" y="287"/>
                  </a:lnTo>
                  <a:lnTo>
                    <a:pt x="294" y="284"/>
                  </a:lnTo>
                  <a:lnTo>
                    <a:pt x="295" y="281"/>
                  </a:lnTo>
                  <a:lnTo>
                    <a:pt x="299" y="278"/>
                  </a:lnTo>
                  <a:lnTo>
                    <a:pt x="302" y="274"/>
                  </a:lnTo>
                  <a:lnTo>
                    <a:pt x="308" y="270"/>
                  </a:lnTo>
                  <a:lnTo>
                    <a:pt x="311" y="265"/>
                  </a:lnTo>
                  <a:lnTo>
                    <a:pt x="318" y="260"/>
                  </a:lnTo>
                  <a:lnTo>
                    <a:pt x="324" y="256"/>
                  </a:lnTo>
                  <a:lnTo>
                    <a:pt x="331" y="251"/>
                  </a:lnTo>
                  <a:lnTo>
                    <a:pt x="333" y="247"/>
                  </a:lnTo>
                  <a:lnTo>
                    <a:pt x="338" y="244"/>
                  </a:lnTo>
                  <a:lnTo>
                    <a:pt x="341" y="241"/>
                  </a:lnTo>
                  <a:lnTo>
                    <a:pt x="346" y="238"/>
                  </a:lnTo>
                  <a:lnTo>
                    <a:pt x="351" y="236"/>
                  </a:lnTo>
                  <a:lnTo>
                    <a:pt x="353" y="234"/>
                  </a:lnTo>
                  <a:lnTo>
                    <a:pt x="359" y="230"/>
                  </a:lnTo>
                  <a:lnTo>
                    <a:pt x="365" y="229"/>
                  </a:lnTo>
                  <a:lnTo>
                    <a:pt x="368" y="224"/>
                  </a:lnTo>
                  <a:lnTo>
                    <a:pt x="373" y="223"/>
                  </a:lnTo>
                  <a:lnTo>
                    <a:pt x="377" y="219"/>
                  </a:lnTo>
                  <a:lnTo>
                    <a:pt x="383" y="216"/>
                  </a:lnTo>
                  <a:lnTo>
                    <a:pt x="389" y="213"/>
                  </a:lnTo>
                  <a:lnTo>
                    <a:pt x="394" y="210"/>
                  </a:lnTo>
                  <a:lnTo>
                    <a:pt x="400" y="207"/>
                  </a:lnTo>
                  <a:lnTo>
                    <a:pt x="406" y="206"/>
                  </a:lnTo>
                  <a:lnTo>
                    <a:pt x="412" y="202"/>
                  </a:lnTo>
                  <a:lnTo>
                    <a:pt x="417" y="199"/>
                  </a:lnTo>
                  <a:lnTo>
                    <a:pt x="424" y="196"/>
                  </a:lnTo>
                  <a:lnTo>
                    <a:pt x="430" y="194"/>
                  </a:lnTo>
                  <a:lnTo>
                    <a:pt x="437" y="192"/>
                  </a:lnTo>
                  <a:lnTo>
                    <a:pt x="444" y="190"/>
                  </a:lnTo>
                  <a:lnTo>
                    <a:pt x="451" y="187"/>
                  </a:lnTo>
                  <a:lnTo>
                    <a:pt x="458" y="186"/>
                  </a:lnTo>
                  <a:lnTo>
                    <a:pt x="465" y="183"/>
                  </a:lnTo>
                  <a:lnTo>
                    <a:pt x="473" y="180"/>
                  </a:lnTo>
                  <a:lnTo>
                    <a:pt x="480" y="179"/>
                  </a:lnTo>
                  <a:lnTo>
                    <a:pt x="488" y="177"/>
                  </a:lnTo>
                  <a:lnTo>
                    <a:pt x="495" y="175"/>
                  </a:lnTo>
                  <a:lnTo>
                    <a:pt x="504" y="173"/>
                  </a:lnTo>
                  <a:lnTo>
                    <a:pt x="511" y="172"/>
                  </a:lnTo>
                  <a:lnTo>
                    <a:pt x="521" y="170"/>
                  </a:lnTo>
                  <a:lnTo>
                    <a:pt x="528" y="169"/>
                  </a:lnTo>
                  <a:lnTo>
                    <a:pt x="536" y="167"/>
                  </a:lnTo>
                  <a:lnTo>
                    <a:pt x="545" y="166"/>
                  </a:lnTo>
                  <a:lnTo>
                    <a:pt x="555" y="166"/>
                  </a:lnTo>
                  <a:lnTo>
                    <a:pt x="563" y="165"/>
                  </a:lnTo>
                  <a:lnTo>
                    <a:pt x="573" y="165"/>
                  </a:lnTo>
                  <a:lnTo>
                    <a:pt x="582" y="165"/>
                  </a:lnTo>
                  <a:lnTo>
                    <a:pt x="593" y="165"/>
                  </a:lnTo>
                  <a:lnTo>
                    <a:pt x="593" y="165"/>
                  </a:lnTo>
                  <a:close/>
                </a:path>
              </a:pathLst>
            </a:custGeom>
            <a:grpFill/>
            <a:ln>
              <a:noFill/>
            </a:ln>
            <a:effectLst/>
            <a:extLst>
              <a:ext uri="{91240B29-F687-4f45-9708-019B960494DF}">
                <a14:hiddenLine xmlns:a14="http://schemas.microsoft.com/office/drawing/2010/main" xmlns="" w="25400" cap="flat" cmpd="sng">
                  <a:solidFill>
                    <a:srgbClr val="FFFFFF"/>
                  </a:solidFill>
                  <a:prstDash val="solid"/>
                  <a:round/>
                  <a:headEnd/>
                  <a:tailEnd/>
                </a14:hiddenLine>
              </a:ext>
            </a:extLst>
          </p:spPr>
          <p:txBody>
            <a:bodyPr lIns="34290" tIns="33338" rIns="34290" bIns="33338" anchor="ctr" anchorCtr="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13" name="Freeform 5"/>
            <p:cNvSpPr>
              <a:spLocks/>
            </p:cNvSpPr>
            <p:nvPr/>
          </p:nvSpPr>
          <p:spPr bwMode="gray">
            <a:xfrm rot="900000">
              <a:off x="1659" y="1458"/>
              <a:ext cx="570" cy="1069"/>
            </a:xfrm>
            <a:custGeom>
              <a:avLst/>
              <a:gdLst>
                <a:gd name="T0" fmla="*/ 224 w 625"/>
                <a:gd name="T1" fmla="*/ 1072 h 1177"/>
                <a:gd name="T2" fmla="*/ 513 w 625"/>
                <a:gd name="T3" fmla="*/ 938 h 1177"/>
                <a:gd name="T4" fmla="*/ 625 w 625"/>
                <a:gd name="T5" fmla="*/ 650 h 1177"/>
                <a:gd name="T6" fmla="*/ 625 w 625"/>
                <a:gd name="T7" fmla="*/ 630 h 1177"/>
                <a:gd name="T8" fmla="*/ 625 w 625"/>
                <a:gd name="T9" fmla="*/ 613 h 1177"/>
                <a:gd name="T10" fmla="*/ 625 w 625"/>
                <a:gd name="T11" fmla="*/ 586 h 1177"/>
                <a:gd name="T12" fmla="*/ 625 w 625"/>
                <a:gd name="T13" fmla="*/ 569 h 1177"/>
                <a:gd name="T14" fmla="*/ 625 w 625"/>
                <a:gd name="T15" fmla="*/ 536 h 1177"/>
                <a:gd name="T16" fmla="*/ 441 w 625"/>
                <a:gd name="T17" fmla="*/ 256 h 1177"/>
                <a:gd name="T18" fmla="*/ 116 w 625"/>
                <a:gd name="T19" fmla="*/ 74 h 1177"/>
                <a:gd name="T20" fmla="*/ 41 w 625"/>
                <a:gd name="T21" fmla="*/ 164 h 1177"/>
                <a:gd name="T22" fmla="*/ 62 w 625"/>
                <a:gd name="T23" fmla="*/ 164 h 1177"/>
                <a:gd name="T24" fmla="*/ 85 w 625"/>
                <a:gd name="T25" fmla="*/ 166 h 1177"/>
                <a:gd name="T26" fmla="*/ 108 w 625"/>
                <a:gd name="T27" fmla="*/ 169 h 1177"/>
                <a:gd name="T28" fmla="*/ 134 w 625"/>
                <a:gd name="T29" fmla="*/ 176 h 1177"/>
                <a:gd name="T30" fmla="*/ 163 w 625"/>
                <a:gd name="T31" fmla="*/ 183 h 1177"/>
                <a:gd name="T32" fmla="*/ 194 w 625"/>
                <a:gd name="T33" fmla="*/ 193 h 1177"/>
                <a:gd name="T34" fmla="*/ 224 w 625"/>
                <a:gd name="T35" fmla="*/ 206 h 1177"/>
                <a:gd name="T36" fmla="*/ 257 w 625"/>
                <a:gd name="T37" fmla="*/ 223 h 1177"/>
                <a:gd name="T38" fmla="*/ 286 w 625"/>
                <a:gd name="T39" fmla="*/ 243 h 1177"/>
                <a:gd name="T40" fmla="*/ 315 w 625"/>
                <a:gd name="T41" fmla="*/ 267 h 1177"/>
                <a:gd name="T42" fmla="*/ 342 w 625"/>
                <a:gd name="T43" fmla="*/ 294 h 1177"/>
                <a:gd name="T44" fmla="*/ 364 w 625"/>
                <a:gd name="T45" fmla="*/ 316 h 1177"/>
                <a:gd name="T46" fmla="*/ 383 w 625"/>
                <a:gd name="T47" fmla="*/ 338 h 1177"/>
                <a:gd name="T48" fmla="*/ 400 w 625"/>
                <a:gd name="T49" fmla="*/ 363 h 1177"/>
                <a:gd name="T50" fmla="*/ 413 w 625"/>
                <a:gd name="T51" fmla="*/ 387 h 1177"/>
                <a:gd name="T52" fmla="*/ 425 w 625"/>
                <a:gd name="T53" fmla="*/ 412 h 1177"/>
                <a:gd name="T54" fmla="*/ 437 w 625"/>
                <a:gd name="T55" fmla="*/ 439 h 1177"/>
                <a:gd name="T56" fmla="*/ 444 w 625"/>
                <a:gd name="T57" fmla="*/ 463 h 1177"/>
                <a:gd name="T58" fmla="*/ 451 w 625"/>
                <a:gd name="T59" fmla="*/ 489 h 1177"/>
                <a:gd name="T60" fmla="*/ 457 w 625"/>
                <a:gd name="T61" fmla="*/ 513 h 1177"/>
                <a:gd name="T62" fmla="*/ 459 w 625"/>
                <a:gd name="T63" fmla="*/ 536 h 1177"/>
                <a:gd name="T64" fmla="*/ 462 w 625"/>
                <a:gd name="T65" fmla="*/ 559 h 1177"/>
                <a:gd name="T66" fmla="*/ 464 w 625"/>
                <a:gd name="T67" fmla="*/ 580 h 1177"/>
                <a:gd name="T68" fmla="*/ 465 w 625"/>
                <a:gd name="T69" fmla="*/ 598 h 1177"/>
                <a:gd name="T70" fmla="*/ 462 w 625"/>
                <a:gd name="T71" fmla="*/ 624 h 1177"/>
                <a:gd name="T72" fmla="*/ 459 w 625"/>
                <a:gd name="T73" fmla="*/ 644 h 1177"/>
                <a:gd name="T74" fmla="*/ 455 w 625"/>
                <a:gd name="T75" fmla="*/ 665 h 1177"/>
                <a:gd name="T76" fmla="*/ 449 w 625"/>
                <a:gd name="T77" fmla="*/ 691 h 1177"/>
                <a:gd name="T78" fmla="*/ 442 w 625"/>
                <a:gd name="T79" fmla="*/ 716 h 1177"/>
                <a:gd name="T80" fmla="*/ 432 w 625"/>
                <a:gd name="T81" fmla="*/ 745 h 1177"/>
                <a:gd name="T82" fmla="*/ 420 w 625"/>
                <a:gd name="T83" fmla="*/ 772 h 1177"/>
                <a:gd name="T84" fmla="*/ 407 w 625"/>
                <a:gd name="T85" fmla="*/ 802 h 1177"/>
                <a:gd name="T86" fmla="*/ 388 w 625"/>
                <a:gd name="T87" fmla="*/ 829 h 1177"/>
                <a:gd name="T88" fmla="*/ 369 w 625"/>
                <a:gd name="T89" fmla="*/ 856 h 1177"/>
                <a:gd name="T90" fmla="*/ 344 w 625"/>
                <a:gd name="T91" fmla="*/ 881 h 1177"/>
                <a:gd name="T92" fmla="*/ 329 w 625"/>
                <a:gd name="T93" fmla="*/ 897 h 1177"/>
                <a:gd name="T94" fmla="*/ 302 w 625"/>
                <a:gd name="T95" fmla="*/ 918 h 1177"/>
                <a:gd name="T96" fmla="*/ 281 w 625"/>
                <a:gd name="T97" fmla="*/ 935 h 1177"/>
                <a:gd name="T98" fmla="*/ 258 w 625"/>
                <a:gd name="T99" fmla="*/ 949 h 1177"/>
                <a:gd name="T100" fmla="*/ 232 w 625"/>
                <a:gd name="T101" fmla="*/ 964 h 1177"/>
                <a:gd name="T102" fmla="*/ 203 w 625"/>
                <a:gd name="T103" fmla="*/ 978 h 1177"/>
                <a:gd name="T104" fmla="*/ 170 w 625"/>
                <a:gd name="T105" fmla="*/ 991 h 1177"/>
                <a:gd name="T106" fmla="*/ 132 w 625"/>
                <a:gd name="T107" fmla="*/ 999 h 1177"/>
                <a:gd name="T108" fmla="*/ 91 w 625"/>
                <a:gd name="T109" fmla="*/ 1008 h 1177"/>
                <a:gd name="T110" fmla="*/ 47 w 625"/>
                <a:gd name="T111" fmla="*/ 1012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5" h="1177">
                  <a:moveTo>
                    <a:pt x="38" y="1012"/>
                  </a:moveTo>
                  <a:lnTo>
                    <a:pt x="41" y="1177"/>
                  </a:lnTo>
                  <a:lnTo>
                    <a:pt x="93" y="1175"/>
                  </a:lnTo>
                  <a:lnTo>
                    <a:pt x="115" y="1103"/>
                  </a:lnTo>
                  <a:lnTo>
                    <a:pt x="224" y="1072"/>
                  </a:lnTo>
                  <a:lnTo>
                    <a:pt x="296" y="1121"/>
                  </a:lnTo>
                  <a:lnTo>
                    <a:pt x="376" y="1073"/>
                  </a:lnTo>
                  <a:lnTo>
                    <a:pt x="373" y="989"/>
                  </a:lnTo>
                  <a:lnTo>
                    <a:pt x="432" y="927"/>
                  </a:lnTo>
                  <a:lnTo>
                    <a:pt x="513" y="938"/>
                  </a:lnTo>
                  <a:lnTo>
                    <a:pt x="570" y="849"/>
                  </a:lnTo>
                  <a:lnTo>
                    <a:pt x="522" y="779"/>
                  </a:lnTo>
                  <a:lnTo>
                    <a:pt x="554" y="665"/>
                  </a:lnTo>
                  <a:lnTo>
                    <a:pt x="625" y="654"/>
                  </a:lnTo>
                  <a:lnTo>
                    <a:pt x="625" y="650"/>
                  </a:lnTo>
                  <a:lnTo>
                    <a:pt x="625" y="645"/>
                  </a:lnTo>
                  <a:lnTo>
                    <a:pt x="625" y="642"/>
                  </a:lnTo>
                  <a:lnTo>
                    <a:pt x="625" y="638"/>
                  </a:lnTo>
                  <a:lnTo>
                    <a:pt x="625" y="634"/>
                  </a:lnTo>
                  <a:lnTo>
                    <a:pt x="625" y="630"/>
                  </a:lnTo>
                  <a:lnTo>
                    <a:pt x="625" y="627"/>
                  </a:lnTo>
                  <a:lnTo>
                    <a:pt x="625" y="624"/>
                  </a:lnTo>
                  <a:lnTo>
                    <a:pt x="625" y="620"/>
                  </a:lnTo>
                  <a:lnTo>
                    <a:pt x="625" y="615"/>
                  </a:lnTo>
                  <a:lnTo>
                    <a:pt x="625" y="613"/>
                  </a:lnTo>
                  <a:lnTo>
                    <a:pt x="625" y="608"/>
                  </a:lnTo>
                  <a:lnTo>
                    <a:pt x="625" y="601"/>
                  </a:lnTo>
                  <a:lnTo>
                    <a:pt x="625" y="594"/>
                  </a:lnTo>
                  <a:lnTo>
                    <a:pt x="625" y="590"/>
                  </a:lnTo>
                  <a:lnTo>
                    <a:pt x="625" y="586"/>
                  </a:lnTo>
                  <a:lnTo>
                    <a:pt x="625" y="583"/>
                  </a:lnTo>
                  <a:lnTo>
                    <a:pt x="625" y="580"/>
                  </a:lnTo>
                  <a:lnTo>
                    <a:pt x="625" y="576"/>
                  </a:lnTo>
                  <a:lnTo>
                    <a:pt x="625" y="571"/>
                  </a:lnTo>
                  <a:lnTo>
                    <a:pt x="625" y="569"/>
                  </a:lnTo>
                  <a:lnTo>
                    <a:pt x="625" y="564"/>
                  </a:lnTo>
                  <a:lnTo>
                    <a:pt x="625" y="557"/>
                  </a:lnTo>
                  <a:lnTo>
                    <a:pt x="625" y="550"/>
                  </a:lnTo>
                  <a:lnTo>
                    <a:pt x="625" y="543"/>
                  </a:lnTo>
                  <a:lnTo>
                    <a:pt x="625" y="536"/>
                  </a:lnTo>
                  <a:lnTo>
                    <a:pt x="553" y="515"/>
                  </a:lnTo>
                  <a:lnTo>
                    <a:pt x="522" y="405"/>
                  </a:lnTo>
                  <a:lnTo>
                    <a:pt x="571" y="333"/>
                  </a:lnTo>
                  <a:lnTo>
                    <a:pt x="525" y="252"/>
                  </a:lnTo>
                  <a:lnTo>
                    <a:pt x="441" y="256"/>
                  </a:lnTo>
                  <a:lnTo>
                    <a:pt x="379" y="196"/>
                  </a:lnTo>
                  <a:lnTo>
                    <a:pt x="388" y="114"/>
                  </a:lnTo>
                  <a:lnTo>
                    <a:pt x="299" y="57"/>
                  </a:lnTo>
                  <a:lnTo>
                    <a:pt x="231" y="107"/>
                  </a:lnTo>
                  <a:lnTo>
                    <a:pt x="116" y="74"/>
                  </a:lnTo>
                  <a:lnTo>
                    <a:pt x="105" y="3"/>
                  </a:lnTo>
                  <a:lnTo>
                    <a:pt x="37" y="0"/>
                  </a:lnTo>
                  <a:lnTo>
                    <a:pt x="0" y="75"/>
                  </a:lnTo>
                  <a:lnTo>
                    <a:pt x="39" y="164"/>
                  </a:lnTo>
                  <a:lnTo>
                    <a:pt x="41" y="164"/>
                  </a:lnTo>
                  <a:lnTo>
                    <a:pt x="44" y="164"/>
                  </a:lnTo>
                  <a:lnTo>
                    <a:pt x="47" y="164"/>
                  </a:lnTo>
                  <a:lnTo>
                    <a:pt x="51" y="164"/>
                  </a:lnTo>
                  <a:lnTo>
                    <a:pt x="56" y="164"/>
                  </a:lnTo>
                  <a:lnTo>
                    <a:pt x="62" y="164"/>
                  </a:lnTo>
                  <a:lnTo>
                    <a:pt x="69" y="165"/>
                  </a:lnTo>
                  <a:lnTo>
                    <a:pt x="73" y="165"/>
                  </a:lnTo>
                  <a:lnTo>
                    <a:pt x="76" y="165"/>
                  </a:lnTo>
                  <a:lnTo>
                    <a:pt x="81" y="165"/>
                  </a:lnTo>
                  <a:lnTo>
                    <a:pt x="85" y="166"/>
                  </a:lnTo>
                  <a:lnTo>
                    <a:pt x="89" y="166"/>
                  </a:lnTo>
                  <a:lnTo>
                    <a:pt x="93" y="168"/>
                  </a:lnTo>
                  <a:lnTo>
                    <a:pt x="99" y="168"/>
                  </a:lnTo>
                  <a:lnTo>
                    <a:pt x="103" y="169"/>
                  </a:lnTo>
                  <a:lnTo>
                    <a:pt x="108" y="169"/>
                  </a:lnTo>
                  <a:lnTo>
                    <a:pt x="113" y="171"/>
                  </a:lnTo>
                  <a:lnTo>
                    <a:pt x="117" y="172"/>
                  </a:lnTo>
                  <a:lnTo>
                    <a:pt x="125" y="174"/>
                  </a:lnTo>
                  <a:lnTo>
                    <a:pt x="129" y="175"/>
                  </a:lnTo>
                  <a:lnTo>
                    <a:pt x="134" y="176"/>
                  </a:lnTo>
                  <a:lnTo>
                    <a:pt x="140" y="178"/>
                  </a:lnTo>
                  <a:lnTo>
                    <a:pt x="146" y="179"/>
                  </a:lnTo>
                  <a:lnTo>
                    <a:pt x="152" y="179"/>
                  </a:lnTo>
                  <a:lnTo>
                    <a:pt x="157" y="181"/>
                  </a:lnTo>
                  <a:lnTo>
                    <a:pt x="163" y="183"/>
                  </a:lnTo>
                  <a:lnTo>
                    <a:pt x="170" y="185"/>
                  </a:lnTo>
                  <a:lnTo>
                    <a:pt x="176" y="186"/>
                  </a:lnTo>
                  <a:lnTo>
                    <a:pt x="181" y="189"/>
                  </a:lnTo>
                  <a:lnTo>
                    <a:pt x="187" y="191"/>
                  </a:lnTo>
                  <a:lnTo>
                    <a:pt x="194" y="193"/>
                  </a:lnTo>
                  <a:lnTo>
                    <a:pt x="200" y="195"/>
                  </a:lnTo>
                  <a:lnTo>
                    <a:pt x="205" y="198"/>
                  </a:lnTo>
                  <a:lnTo>
                    <a:pt x="213" y="201"/>
                  </a:lnTo>
                  <a:lnTo>
                    <a:pt x="218" y="203"/>
                  </a:lnTo>
                  <a:lnTo>
                    <a:pt x="224" y="206"/>
                  </a:lnTo>
                  <a:lnTo>
                    <a:pt x="231" y="209"/>
                  </a:lnTo>
                  <a:lnTo>
                    <a:pt x="237" y="212"/>
                  </a:lnTo>
                  <a:lnTo>
                    <a:pt x="244" y="216"/>
                  </a:lnTo>
                  <a:lnTo>
                    <a:pt x="249" y="219"/>
                  </a:lnTo>
                  <a:lnTo>
                    <a:pt x="257" y="223"/>
                  </a:lnTo>
                  <a:lnTo>
                    <a:pt x="262" y="226"/>
                  </a:lnTo>
                  <a:lnTo>
                    <a:pt x="268" y="230"/>
                  </a:lnTo>
                  <a:lnTo>
                    <a:pt x="274" y="235"/>
                  </a:lnTo>
                  <a:lnTo>
                    <a:pt x="281" y="237"/>
                  </a:lnTo>
                  <a:lnTo>
                    <a:pt x="286" y="243"/>
                  </a:lnTo>
                  <a:lnTo>
                    <a:pt x="292" y="247"/>
                  </a:lnTo>
                  <a:lnTo>
                    <a:pt x="298" y="252"/>
                  </a:lnTo>
                  <a:lnTo>
                    <a:pt x="303" y="256"/>
                  </a:lnTo>
                  <a:lnTo>
                    <a:pt x="309" y="262"/>
                  </a:lnTo>
                  <a:lnTo>
                    <a:pt x="315" y="267"/>
                  </a:lnTo>
                  <a:lnTo>
                    <a:pt x="320" y="272"/>
                  </a:lnTo>
                  <a:lnTo>
                    <a:pt x="326" y="277"/>
                  </a:lnTo>
                  <a:lnTo>
                    <a:pt x="332" y="283"/>
                  </a:lnTo>
                  <a:lnTo>
                    <a:pt x="337" y="290"/>
                  </a:lnTo>
                  <a:lnTo>
                    <a:pt x="342" y="294"/>
                  </a:lnTo>
                  <a:lnTo>
                    <a:pt x="346" y="297"/>
                  </a:lnTo>
                  <a:lnTo>
                    <a:pt x="352" y="301"/>
                  </a:lnTo>
                  <a:lnTo>
                    <a:pt x="356" y="307"/>
                  </a:lnTo>
                  <a:lnTo>
                    <a:pt x="360" y="310"/>
                  </a:lnTo>
                  <a:lnTo>
                    <a:pt x="364" y="316"/>
                  </a:lnTo>
                  <a:lnTo>
                    <a:pt x="369" y="320"/>
                  </a:lnTo>
                  <a:lnTo>
                    <a:pt x="373" y="324"/>
                  </a:lnTo>
                  <a:lnTo>
                    <a:pt x="376" y="328"/>
                  </a:lnTo>
                  <a:lnTo>
                    <a:pt x="379" y="334"/>
                  </a:lnTo>
                  <a:lnTo>
                    <a:pt x="383" y="338"/>
                  </a:lnTo>
                  <a:lnTo>
                    <a:pt x="387" y="343"/>
                  </a:lnTo>
                  <a:lnTo>
                    <a:pt x="390" y="348"/>
                  </a:lnTo>
                  <a:lnTo>
                    <a:pt x="393" y="353"/>
                  </a:lnTo>
                  <a:lnTo>
                    <a:pt x="397" y="357"/>
                  </a:lnTo>
                  <a:lnTo>
                    <a:pt x="400" y="363"/>
                  </a:lnTo>
                  <a:lnTo>
                    <a:pt x="403" y="367"/>
                  </a:lnTo>
                  <a:lnTo>
                    <a:pt x="405" y="372"/>
                  </a:lnTo>
                  <a:lnTo>
                    <a:pt x="408" y="377"/>
                  </a:lnTo>
                  <a:lnTo>
                    <a:pt x="411" y="382"/>
                  </a:lnTo>
                  <a:lnTo>
                    <a:pt x="413" y="387"/>
                  </a:lnTo>
                  <a:lnTo>
                    <a:pt x="415" y="392"/>
                  </a:lnTo>
                  <a:lnTo>
                    <a:pt x="418" y="397"/>
                  </a:lnTo>
                  <a:lnTo>
                    <a:pt x="421" y="402"/>
                  </a:lnTo>
                  <a:lnTo>
                    <a:pt x="424" y="408"/>
                  </a:lnTo>
                  <a:lnTo>
                    <a:pt x="425" y="412"/>
                  </a:lnTo>
                  <a:lnTo>
                    <a:pt x="428" y="418"/>
                  </a:lnTo>
                  <a:lnTo>
                    <a:pt x="430" y="424"/>
                  </a:lnTo>
                  <a:lnTo>
                    <a:pt x="432" y="428"/>
                  </a:lnTo>
                  <a:lnTo>
                    <a:pt x="434" y="434"/>
                  </a:lnTo>
                  <a:lnTo>
                    <a:pt x="437" y="439"/>
                  </a:lnTo>
                  <a:lnTo>
                    <a:pt x="438" y="444"/>
                  </a:lnTo>
                  <a:lnTo>
                    <a:pt x="440" y="449"/>
                  </a:lnTo>
                  <a:lnTo>
                    <a:pt x="441" y="453"/>
                  </a:lnTo>
                  <a:lnTo>
                    <a:pt x="442" y="458"/>
                  </a:lnTo>
                  <a:lnTo>
                    <a:pt x="444" y="463"/>
                  </a:lnTo>
                  <a:lnTo>
                    <a:pt x="445" y="469"/>
                  </a:lnTo>
                  <a:lnTo>
                    <a:pt x="447" y="473"/>
                  </a:lnTo>
                  <a:lnTo>
                    <a:pt x="448" y="479"/>
                  </a:lnTo>
                  <a:lnTo>
                    <a:pt x="449" y="485"/>
                  </a:lnTo>
                  <a:lnTo>
                    <a:pt x="451" y="489"/>
                  </a:lnTo>
                  <a:lnTo>
                    <a:pt x="452" y="493"/>
                  </a:lnTo>
                  <a:lnTo>
                    <a:pt x="452" y="499"/>
                  </a:lnTo>
                  <a:lnTo>
                    <a:pt x="454" y="503"/>
                  </a:lnTo>
                  <a:lnTo>
                    <a:pt x="455" y="509"/>
                  </a:lnTo>
                  <a:lnTo>
                    <a:pt x="457" y="513"/>
                  </a:lnTo>
                  <a:lnTo>
                    <a:pt x="457" y="517"/>
                  </a:lnTo>
                  <a:lnTo>
                    <a:pt x="458" y="523"/>
                  </a:lnTo>
                  <a:lnTo>
                    <a:pt x="458" y="527"/>
                  </a:lnTo>
                  <a:lnTo>
                    <a:pt x="458" y="532"/>
                  </a:lnTo>
                  <a:lnTo>
                    <a:pt x="459" y="536"/>
                  </a:lnTo>
                  <a:lnTo>
                    <a:pt x="459" y="542"/>
                  </a:lnTo>
                  <a:lnTo>
                    <a:pt x="461" y="544"/>
                  </a:lnTo>
                  <a:lnTo>
                    <a:pt x="461" y="550"/>
                  </a:lnTo>
                  <a:lnTo>
                    <a:pt x="462" y="554"/>
                  </a:lnTo>
                  <a:lnTo>
                    <a:pt x="462" y="559"/>
                  </a:lnTo>
                  <a:lnTo>
                    <a:pt x="462" y="563"/>
                  </a:lnTo>
                  <a:lnTo>
                    <a:pt x="464" y="567"/>
                  </a:lnTo>
                  <a:lnTo>
                    <a:pt x="464" y="571"/>
                  </a:lnTo>
                  <a:lnTo>
                    <a:pt x="464" y="576"/>
                  </a:lnTo>
                  <a:lnTo>
                    <a:pt x="464" y="580"/>
                  </a:lnTo>
                  <a:lnTo>
                    <a:pt x="465" y="584"/>
                  </a:lnTo>
                  <a:lnTo>
                    <a:pt x="465" y="588"/>
                  </a:lnTo>
                  <a:lnTo>
                    <a:pt x="466" y="593"/>
                  </a:lnTo>
                  <a:lnTo>
                    <a:pt x="465" y="594"/>
                  </a:lnTo>
                  <a:lnTo>
                    <a:pt x="465" y="598"/>
                  </a:lnTo>
                  <a:lnTo>
                    <a:pt x="465" y="603"/>
                  </a:lnTo>
                  <a:lnTo>
                    <a:pt x="465" y="608"/>
                  </a:lnTo>
                  <a:lnTo>
                    <a:pt x="464" y="614"/>
                  </a:lnTo>
                  <a:lnTo>
                    <a:pt x="462" y="621"/>
                  </a:lnTo>
                  <a:lnTo>
                    <a:pt x="462" y="624"/>
                  </a:lnTo>
                  <a:lnTo>
                    <a:pt x="462" y="628"/>
                  </a:lnTo>
                  <a:lnTo>
                    <a:pt x="461" y="631"/>
                  </a:lnTo>
                  <a:lnTo>
                    <a:pt x="461" y="635"/>
                  </a:lnTo>
                  <a:lnTo>
                    <a:pt x="459" y="640"/>
                  </a:lnTo>
                  <a:lnTo>
                    <a:pt x="459" y="644"/>
                  </a:lnTo>
                  <a:lnTo>
                    <a:pt x="458" y="647"/>
                  </a:lnTo>
                  <a:lnTo>
                    <a:pt x="458" y="652"/>
                  </a:lnTo>
                  <a:lnTo>
                    <a:pt x="457" y="657"/>
                  </a:lnTo>
                  <a:lnTo>
                    <a:pt x="457" y="661"/>
                  </a:lnTo>
                  <a:lnTo>
                    <a:pt x="455" y="665"/>
                  </a:lnTo>
                  <a:lnTo>
                    <a:pt x="455" y="671"/>
                  </a:lnTo>
                  <a:lnTo>
                    <a:pt x="454" y="675"/>
                  </a:lnTo>
                  <a:lnTo>
                    <a:pt x="452" y="681"/>
                  </a:lnTo>
                  <a:lnTo>
                    <a:pt x="451" y="685"/>
                  </a:lnTo>
                  <a:lnTo>
                    <a:pt x="449" y="691"/>
                  </a:lnTo>
                  <a:lnTo>
                    <a:pt x="448" y="695"/>
                  </a:lnTo>
                  <a:lnTo>
                    <a:pt x="447" y="701"/>
                  </a:lnTo>
                  <a:lnTo>
                    <a:pt x="445" y="706"/>
                  </a:lnTo>
                  <a:lnTo>
                    <a:pt x="444" y="712"/>
                  </a:lnTo>
                  <a:lnTo>
                    <a:pt x="442" y="716"/>
                  </a:lnTo>
                  <a:lnTo>
                    <a:pt x="441" y="722"/>
                  </a:lnTo>
                  <a:lnTo>
                    <a:pt x="438" y="728"/>
                  </a:lnTo>
                  <a:lnTo>
                    <a:pt x="437" y="733"/>
                  </a:lnTo>
                  <a:lnTo>
                    <a:pt x="434" y="739"/>
                  </a:lnTo>
                  <a:lnTo>
                    <a:pt x="432" y="745"/>
                  </a:lnTo>
                  <a:lnTo>
                    <a:pt x="430" y="749"/>
                  </a:lnTo>
                  <a:lnTo>
                    <a:pt x="428" y="756"/>
                  </a:lnTo>
                  <a:lnTo>
                    <a:pt x="425" y="762"/>
                  </a:lnTo>
                  <a:lnTo>
                    <a:pt x="422" y="766"/>
                  </a:lnTo>
                  <a:lnTo>
                    <a:pt x="420" y="772"/>
                  </a:lnTo>
                  <a:lnTo>
                    <a:pt x="418" y="777"/>
                  </a:lnTo>
                  <a:lnTo>
                    <a:pt x="415" y="783"/>
                  </a:lnTo>
                  <a:lnTo>
                    <a:pt x="413" y="789"/>
                  </a:lnTo>
                  <a:lnTo>
                    <a:pt x="410" y="795"/>
                  </a:lnTo>
                  <a:lnTo>
                    <a:pt x="407" y="802"/>
                  </a:lnTo>
                  <a:lnTo>
                    <a:pt x="403" y="806"/>
                  </a:lnTo>
                  <a:lnTo>
                    <a:pt x="400" y="812"/>
                  </a:lnTo>
                  <a:lnTo>
                    <a:pt x="396" y="817"/>
                  </a:lnTo>
                  <a:lnTo>
                    <a:pt x="393" y="823"/>
                  </a:lnTo>
                  <a:lnTo>
                    <a:pt x="388" y="829"/>
                  </a:lnTo>
                  <a:lnTo>
                    <a:pt x="384" y="834"/>
                  </a:lnTo>
                  <a:lnTo>
                    <a:pt x="380" y="839"/>
                  </a:lnTo>
                  <a:lnTo>
                    <a:pt x="377" y="846"/>
                  </a:lnTo>
                  <a:lnTo>
                    <a:pt x="373" y="850"/>
                  </a:lnTo>
                  <a:lnTo>
                    <a:pt x="369" y="856"/>
                  </a:lnTo>
                  <a:lnTo>
                    <a:pt x="363" y="861"/>
                  </a:lnTo>
                  <a:lnTo>
                    <a:pt x="359" y="866"/>
                  </a:lnTo>
                  <a:lnTo>
                    <a:pt x="354" y="871"/>
                  </a:lnTo>
                  <a:lnTo>
                    <a:pt x="349" y="877"/>
                  </a:lnTo>
                  <a:lnTo>
                    <a:pt x="344" y="881"/>
                  </a:lnTo>
                  <a:lnTo>
                    <a:pt x="340" y="887"/>
                  </a:lnTo>
                  <a:lnTo>
                    <a:pt x="337" y="887"/>
                  </a:lnTo>
                  <a:lnTo>
                    <a:pt x="335" y="891"/>
                  </a:lnTo>
                  <a:lnTo>
                    <a:pt x="332" y="893"/>
                  </a:lnTo>
                  <a:lnTo>
                    <a:pt x="329" y="897"/>
                  </a:lnTo>
                  <a:lnTo>
                    <a:pt x="325" y="901"/>
                  </a:lnTo>
                  <a:lnTo>
                    <a:pt x="320" y="905"/>
                  </a:lnTo>
                  <a:lnTo>
                    <a:pt x="315" y="908"/>
                  </a:lnTo>
                  <a:lnTo>
                    <a:pt x="309" y="914"/>
                  </a:lnTo>
                  <a:lnTo>
                    <a:pt x="302" y="918"/>
                  </a:lnTo>
                  <a:lnTo>
                    <a:pt x="296" y="924"/>
                  </a:lnTo>
                  <a:lnTo>
                    <a:pt x="292" y="927"/>
                  </a:lnTo>
                  <a:lnTo>
                    <a:pt x="288" y="930"/>
                  </a:lnTo>
                  <a:lnTo>
                    <a:pt x="285" y="932"/>
                  </a:lnTo>
                  <a:lnTo>
                    <a:pt x="281" y="935"/>
                  </a:lnTo>
                  <a:lnTo>
                    <a:pt x="276" y="938"/>
                  </a:lnTo>
                  <a:lnTo>
                    <a:pt x="272" y="941"/>
                  </a:lnTo>
                  <a:lnTo>
                    <a:pt x="268" y="944"/>
                  </a:lnTo>
                  <a:lnTo>
                    <a:pt x="264" y="948"/>
                  </a:lnTo>
                  <a:lnTo>
                    <a:pt x="258" y="949"/>
                  </a:lnTo>
                  <a:lnTo>
                    <a:pt x="254" y="952"/>
                  </a:lnTo>
                  <a:lnTo>
                    <a:pt x="248" y="955"/>
                  </a:lnTo>
                  <a:lnTo>
                    <a:pt x="244" y="958"/>
                  </a:lnTo>
                  <a:lnTo>
                    <a:pt x="238" y="961"/>
                  </a:lnTo>
                  <a:lnTo>
                    <a:pt x="232" y="964"/>
                  </a:lnTo>
                  <a:lnTo>
                    <a:pt x="227" y="966"/>
                  </a:lnTo>
                  <a:lnTo>
                    <a:pt x="221" y="969"/>
                  </a:lnTo>
                  <a:lnTo>
                    <a:pt x="215" y="972"/>
                  </a:lnTo>
                  <a:lnTo>
                    <a:pt x="208" y="975"/>
                  </a:lnTo>
                  <a:lnTo>
                    <a:pt x="203" y="978"/>
                  </a:lnTo>
                  <a:lnTo>
                    <a:pt x="197" y="979"/>
                  </a:lnTo>
                  <a:lnTo>
                    <a:pt x="190" y="982"/>
                  </a:lnTo>
                  <a:lnTo>
                    <a:pt x="183" y="985"/>
                  </a:lnTo>
                  <a:lnTo>
                    <a:pt x="176" y="988"/>
                  </a:lnTo>
                  <a:lnTo>
                    <a:pt x="170" y="991"/>
                  </a:lnTo>
                  <a:lnTo>
                    <a:pt x="161" y="992"/>
                  </a:lnTo>
                  <a:lnTo>
                    <a:pt x="154" y="995"/>
                  </a:lnTo>
                  <a:lnTo>
                    <a:pt x="147" y="996"/>
                  </a:lnTo>
                  <a:lnTo>
                    <a:pt x="140" y="998"/>
                  </a:lnTo>
                  <a:lnTo>
                    <a:pt x="132" y="999"/>
                  </a:lnTo>
                  <a:lnTo>
                    <a:pt x="123" y="1002"/>
                  </a:lnTo>
                  <a:lnTo>
                    <a:pt x="116" y="1003"/>
                  </a:lnTo>
                  <a:lnTo>
                    <a:pt x="108" y="1005"/>
                  </a:lnTo>
                  <a:lnTo>
                    <a:pt x="99" y="1006"/>
                  </a:lnTo>
                  <a:lnTo>
                    <a:pt x="91" y="1008"/>
                  </a:lnTo>
                  <a:lnTo>
                    <a:pt x="82" y="1009"/>
                  </a:lnTo>
                  <a:lnTo>
                    <a:pt x="73" y="1009"/>
                  </a:lnTo>
                  <a:lnTo>
                    <a:pt x="64" y="1011"/>
                  </a:lnTo>
                  <a:lnTo>
                    <a:pt x="55" y="1011"/>
                  </a:lnTo>
                  <a:lnTo>
                    <a:pt x="47" y="1012"/>
                  </a:lnTo>
                  <a:lnTo>
                    <a:pt x="38" y="1012"/>
                  </a:lnTo>
                  <a:lnTo>
                    <a:pt x="38" y="1012"/>
                  </a:lnTo>
                  <a:close/>
                </a:path>
              </a:pathLst>
            </a:custGeom>
            <a:grpFill/>
            <a:ln>
              <a:noFill/>
            </a:ln>
            <a:effectLst/>
            <a:extLst>
              <a:ext uri="{91240B29-F687-4f45-9708-019B960494DF}">
                <a14:hiddenLine xmlns:a14="http://schemas.microsoft.com/office/drawing/2010/main" xmlns="" w="25400" cap="flat" cmpd="sng">
                  <a:solidFill>
                    <a:srgbClr val="FFFFFF"/>
                  </a:solidFill>
                  <a:prstDash val="solid"/>
                  <a:round/>
                  <a:headEnd/>
                  <a:tailEnd/>
                </a14:hiddenLine>
              </a:ext>
            </a:extLst>
          </p:spPr>
          <p:txBody>
            <a:bodyPr lIns="34290" tIns="33338" rIns="34290" bIns="33338" anchor="ctr" anchorCtr="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grpSp>
        <p:nvGrpSpPr>
          <p:cNvPr id="114" name="Group 6"/>
          <p:cNvGrpSpPr>
            <a:grpSpLocks/>
          </p:cNvGrpSpPr>
          <p:nvPr/>
        </p:nvGrpSpPr>
        <p:grpSpPr bwMode="auto">
          <a:xfrm>
            <a:off x="4528979" y="1656772"/>
            <a:ext cx="1839515" cy="2103835"/>
            <a:chOff x="2320" y="482"/>
            <a:chExt cx="1050" cy="1201"/>
          </a:xfrm>
          <a:gradFill>
            <a:gsLst>
              <a:gs pos="0">
                <a:srgbClr val="FFC000"/>
              </a:gs>
              <a:gs pos="100000">
                <a:srgbClr val="DA7700"/>
              </a:gs>
            </a:gsLst>
            <a:lin ang="5400000" scaled="0"/>
          </a:gradFill>
        </p:grpSpPr>
        <p:sp>
          <p:nvSpPr>
            <p:cNvPr id="115" name="Freeform 7"/>
            <p:cNvSpPr>
              <a:spLocks/>
            </p:cNvSpPr>
            <p:nvPr/>
          </p:nvSpPr>
          <p:spPr bwMode="gray">
            <a:xfrm rot="900000">
              <a:off x="2320" y="482"/>
              <a:ext cx="563" cy="1071"/>
            </a:xfrm>
            <a:custGeom>
              <a:avLst/>
              <a:gdLst>
                <a:gd name="T0" fmla="*/ 404 w 620"/>
                <a:gd name="T1" fmla="*/ 105 h 1178"/>
                <a:gd name="T2" fmla="*/ 114 w 620"/>
                <a:gd name="T3" fmla="*/ 238 h 1178"/>
                <a:gd name="T4" fmla="*/ 2 w 620"/>
                <a:gd name="T5" fmla="*/ 528 h 1178"/>
                <a:gd name="T6" fmla="*/ 0 w 620"/>
                <a:gd name="T7" fmla="*/ 562 h 1178"/>
                <a:gd name="T8" fmla="*/ 0 w 620"/>
                <a:gd name="T9" fmla="*/ 582 h 1178"/>
                <a:gd name="T10" fmla="*/ 0 w 620"/>
                <a:gd name="T11" fmla="*/ 602 h 1178"/>
                <a:gd name="T12" fmla="*/ 0 w 620"/>
                <a:gd name="T13" fmla="*/ 622 h 1178"/>
                <a:gd name="T14" fmla="*/ 3 w 620"/>
                <a:gd name="T15" fmla="*/ 643 h 1178"/>
                <a:gd name="T16" fmla="*/ 187 w 620"/>
                <a:gd name="T17" fmla="*/ 922 h 1178"/>
                <a:gd name="T18" fmla="*/ 511 w 620"/>
                <a:gd name="T19" fmla="*/ 1105 h 1178"/>
                <a:gd name="T20" fmla="*/ 586 w 620"/>
                <a:gd name="T21" fmla="*/ 1013 h 1178"/>
                <a:gd name="T22" fmla="*/ 568 w 620"/>
                <a:gd name="T23" fmla="*/ 1012 h 1178"/>
                <a:gd name="T24" fmla="*/ 543 w 620"/>
                <a:gd name="T25" fmla="*/ 1010 h 1178"/>
                <a:gd name="T26" fmla="*/ 522 w 620"/>
                <a:gd name="T27" fmla="*/ 1007 h 1178"/>
                <a:gd name="T28" fmla="*/ 497 w 620"/>
                <a:gd name="T29" fmla="*/ 1000 h 1178"/>
                <a:gd name="T30" fmla="*/ 468 w 620"/>
                <a:gd name="T31" fmla="*/ 994 h 1178"/>
                <a:gd name="T32" fmla="*/ 437 w 620"/>
                <a:gd name="T33" fmla="*/ 985 h 1178"/>
                <a:gd name="T34" fmla="*/ 407 w 620"/>
                <a:gd name="T35" fmla="*/ 973 h 1178"/>
                <a:gd name="T36" fmla="*/ 376 w 620"/>
                <a:gd name="T37" fmla="*/ 958 h 1178"/>
                <a:gd name="T38" fmla="*/ 346 w 620"/>
                <a:gd name="T39" fmla="*/ 938 h 1178"/>
                <a:gd name="T40" fmla="*/ 316 w 620"/>
                <a:gd name="T41" fmla="*/ 916 h 1178"/>
                <a:gd name="T42" fmla="*/ 291 w 620"/>
                <a:gd name="T43" fmla="*/ 889 h 1178"/>
                <a:gd name="T44" fmla="*/ 274 w 620"/>
                <a:gd name="T45" fmla="*/ 874 h 1178"/>
                <a:gd name="T46" fmla="*/ 251 w 620"/>
                <a:gd name="T47" fmla="*/ 847 h 1178"/>
                <a:gd name="T48" fmla="*/ 237 w 620"/>
                <a:gd name="T49" fmla="*/ 827 h 1178"/>
                <a:gd name="T50" fmla="*/ 223 w 620"/>
                <a:gd name="T51" fmla="*/ 804 h 1178"/>
                <a:gd name="T52" fmla="*/ 209 w 620"/>
                <a:gd name="T53" fmla="*/ 776 h 1178"/>
                <a:gd name="T54" fmla="*/ 196 w 620"/>
                <a:gd name="T55" fmla="*/ 746 h 1178"/>
                <a:gd name="T56" fmla="*/ 183 w 620"/>
                <a:gd name="T57" fmla="*/ 712 h 1178"/>
                <a:gd name="T58" fmla="*/ 173 w 620"/>
                <a:gd name="T59" fmla="*/ 673 h 1178"/>
                <a:gd name="T60" fmla="*/ 166 w 620"/>
                <a:gd name="T61" fmla="*/ 631 h 1178"/>
                <a:gd name="T62" fmla="*/ 163 w 620"/>
                <a:gd name="T63" fmla="*/ 587 h 1178"/>
                <a:gd name="T64" fmla="*/ 163 w 620"/>
                <a:gd name="T65" fmla="*/ 565 h 1178"/>
                <a:gd name="T66" fmla="*/ 167 w 620"/>
                <a:gd name="T67" fmla="*/ 537 h 1178"/>
                <a:gd name="T68" fmla="*/ 170 w 620"/>
                <a:gd name="T69" fmla="*/ 514 h 1178"/>
                <a:gd name="T70" fmla="*/ 176 w 620"/>
                <a:gd name="T71" fmla="*/ 490 h 1178"/>
                <a:gd name="T72" fmla="*/ 183 w 620"/>
                <a:gd name="T73" fmla="*/ 463 h 1178"/>
                <a:gd name="T74" fmla="*/ 192 w 620"/>
                <a:gd name="T75" fmla="*/ 435 h 1178"/>
                <a:gd name="T76" fmla="*/ 204 w 620"/>
                <a:gd name="T77" fmla="*/ 405 h 1178"/>
                <a:gd name="T78" fmla="*/ 220 w 620"/>
                <a:gd name="T79" fmla="*/ 376 h 1178"/>
                <a:gd name="T80" fmla="*/ 237 w 620"/>
                <a:gd name="T81" fmla="*/ 346 h 1178"/>
                <a:gd name="T82" fmla="*/ 257 w 620"/>
                <a:gd name="T83" fmla="*/ 319 h 1178"/>
                <a:gd name="T84" fmla="*/ 282 w 620"/>
                <a:gd name="T85" fmla="*/ 294 h 1178"/>
                <a:gd name="T86" fmla="*/ 299 w 620"/>
                <a:gd name="T87" fmla="*/ 278 h 1178"/>
                <a:gd name="T88" fmla="*/ 324 w 620"/>
                <a:gd name="T89" fmla="*/ 256 h 1178"/>
                <a:gd name="T90" fmla="*/ 346 w 620"/>
                <a:gd name="T91" fmla="*/ 238 h 1178"/>
                <a:gd name="T92" fmla="*/ 368 w 620"/>
                <a:gd name="T93" fmla="*/ 224 h 1178"/>
                <a:gd name="T94" fmla="*/ 394 w 620"/>
                <a:gd name="T95" fmla="*/ 210 h 1178"/>
                <a:gd name="T96" fmla="*/ 424 w 620"/>
                <a:gd name="T97" fmla="*/ 196 h 1178"/>
                <a:gd name="T98" fmla="*/ 458 w 620"/>
                <a:gd name="T99" fmla="*/ 186 h 1178"/>
                <a:gd name="T100" fmla="*/ 495 w 620"/>
                <a:gd name="T101" fmla="*/ 175 h 1178"/>
                <a:gd name="T102" fmla="*/ 536 w 620"/>
                <a:gd name="T103" fmla="*/ 167 h 1178"/>
                <a:gd name="T104" fmla="*/ 582 w 620"/>
                <a:gd name="T105" fmla="*/ 165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0" h="1178">
                  <a:moveTo>
                    <a:pt x="593" y="165"/>
                  </a:moveTo>
                  <a:lnTo>
                    <a:pt x="589" y="0"/>
                  </a:lnTo>
                  <a:lnTo>
                    <a:pt x="536" y="1"/>
                  </a:lnTo>
                  <a:lnTo>
                    <a:pt x="515" y="75"/>
                  </a:lnTo>
                  <a:lnTo>
                    <a:pt x="404" y="105"/>
                  </a:lnTo>
                  <a:lnTo>
                    <a:pt x="333" y="57"/>
                  </a:lnTo>
                  <a:lnTo>
                    <a:pt x="253" y="102"/>
                  </a:lnTo>
                  <a:lnTo>
                    <a:pt x="257" y="187"/>
                  </a:lnTo>
                  <a:lnTo>
                    <a:pt x="197" y="251"/>
                  </a:lnTo>
                  <a:lnTo>
                    <a:pt x="114" y="238"/>
                  </a:lnTo>
                  <a:lnTo>
                    <a:pt x="58" y="328"/>
                  </a:lnTo>
                  <a:lnTo>
                    <a:pt x="108" y="398"/>
                  </a:lnTo>
                  <a:lnTo>
                    <a:pt x="75" y="503"/>
                  </a:lnTo>
                  <a:lnTo>
                    <a:pt x="3" y="523"/>
                  </a:lnTo>
                  <a:lnTo>
                    <a:pt x="2" y="528"/>
                  </a:lnTo>
                  <a:lnTo>
                    <a:pt x="2" y="534"/>
                  </a:lnTo>
                  <a:lnTo>
                    <a:pt x="0" y="541"/>
                  </a:lnTo>
                  <a:lnTo>
                    <a:pt x="0" y="548"/>
                  </a:lnTo>
                  <a:lnTo>
                    <a:pt x="0" y="555"/>
                  </a:lnTo>
                  <a:lnTo>
                    <a:pt x="0" y="562"/>
                  </a:lnTo>
                  <a:lnTo>
                    <a:pt x="0" y="567"/>
                  </a:lnTo>
                  <a:lnTo>
                    <a:pt x="0" y="571"/>
                  </a:lnTo>
                  <a:lnTo>
                    <a:pt x="0" y="574"/>
                  </a:lnTo>
                  <a:lnTo>
                    <a:pt x="0" y="578"/>
                  </a:lnTo>
                  <a:lnTo>
                    <a:pt x="0" y="582"/>
                  </a:lnTo>
                  <a:lnTo>
                    <a:pt x="0" y="587"/>
                  </a:lnTo>
                  <a:lnTo>
                    <a:pt x="0" y="589"/>
                  </a:lnTo>
                  <a:lnTo>
                    <a:pt x="0" y="594"/>
                  </a:lnTo>
                  <a:lnTo>
                    <a:pt x="0" y="598"/>
                  </a:lnTo>
                  <a:lnTo>
                    <a:pt x="0" y="602"/>
                  </a:lnTo>
                  <a:lnTo>
                    <a:pt x="0" y="607"/>
                  </a:lnTo>
                  <a:lnTo>
                    <a:pt x="0" y="611"/>
                  </a:lnTo>
                  <a:lnTo>
                    <a:pt x="0" y="615"/>
                  </a:lnTo>
                  <a:lnTo>
                    <a:pt x="0" y="618"/>
                  </a:lnTo>
                  <a:lnTo>
                    <a:pt x="0" y="622"/>
                  </a:lnTo>
                  <a:lnTo>
                    <a:pt x="2" y="626"/>
                  </a:lnTo>
                  <a:lnTo>
                    <a:pt x="2" y="631"/>
                  </a:lnTo>
                  <a:lnTo>
                    <a:pt x="2" y="635"/>
                  </a:lnTo>
                  <a:lnTo>
                    <a:pt x="3" y="639"/>
                  </a:lnTo>
                  <a:lnTo>
                    <a:pt x="3" y="643"/>
                  </a:lnTo>
                  <a:lnTo>
                    <a:pt x="75" y="663"/>
                  </a:lnTo>
                  <a:lnTo>
                    <a:pt x="105" y="774"/>
                  </a:lnTo>
                  <a:lnTo>
                    <a:pt x="57" y="844"/>
                  </a:lnTo>
                  <a:lnTo>
                    <a:pt x="102" y="926"/>
                  </a:lnTo>
                  <a:lnTo>
                    <a:pt x="187" y="922"/>
                  </a:lnTo>
                  <a:lnTo>
                    <a:pt x="251" y="980"/>
                  </a:lnTo>
                  <a:lnTo>
                    <a:pt x="238" y="1066"/>
                  </a:lnTo>
                  <a:lnTo>
                    <a:pt x="329" y="1121"/>
                  </a:lnTo>
                  <a:lnTo>
                    <a:pt x="396" y="1073"/>
                  </a:lnTo>
                  <a:lnTo>
                    <a:pt x="511" y="1105"/>
                  </a:lnTo>
                  <a:lnTo>
                    <a:pt x="524" y="1174"/>
                  </a:lnTo>
                  <a:lnTo>
                    <a:pt x="589" y="1178"/>
                  </a:lnTo>
                  <a:lnTo>
                    <a:pt x="620" y="1110"/>
                  </a:lnTo>
                  <a:lnTo>
                    <a:pt x="587" y="1013"/>
                  </a:lnTo>
                  <a:lnTo>
                    <a:pt x="586" y="1013"/>
                  </a:lnTo>
                  <a:lnTo>
                    <a:pt x="585" y="1013"/>
                  </a:lnTo>
                  <a:lnTo>
                    <a:pt x="582" y="1013"/>
                  </a:lnTo>
                  <a:lnTo>
                    <a:pt x="579" y="1013"/>
                  </a:lnTo>
                  <a:lnTo>
                    <a:pt x="573" y="1012"/>
                  </a:lnTo>
                  <a:lnTo>
                    <a:pt x="568" y="1012"/>
                  </a:lnTo>
                  <a:lnTo>
                    <a:pt x="562" y="1012"/>
                  </a:lnTo>
                  <a:lnTo>
                    <a:pt x="556" y="1012"/>
                  </a:lnTo>
                  <a:lnTo>
                    <a:pt x="552" y="1010"/>
                  </a:lnTo>
                  <a:lnTo>
                    <a:pt x="548" y="1010"/>
                  </a:lnTo>
                  <a:lnTo>
                    <a:pt x="543" y="1010"/>
                  </a:lnTo>
                  <a:lnTo>
                    <a:pt x="539" y="1009"/>
                  </a:lnTo>
                  <a:lnTo>
                    <a:pt x="535" y="1009"/>
                  </a:lnTo>
                  <a:lnTo>
                    <a:pt x="531" y="1007"/>
                  </a:lnTo>
                  <a:lnTo>
                    <a:pt x="526" y="1007"/>
                  </a:lnTo>
                  <a:lnTo>
                    <a:pt x="522" y="1007"/>
                  </a:lnTo>
                  <a:lnTo>
                    <a:pt x="517" y="1006"/>
                  </a:lnTo>
                  <a:lnTo>
                    <a:pt x="512" y="1004"/>
                  </a:lnTo>
                  <a:lnTo>
                    <a:pt x="507" y="1003"/>
                  </a:lnTo>
                  <a:lnTo>
                    <a:pt x="502" y="1002"/>
                  </a:lnTo>
                  <a:lnTo>
                    <a:pt x="497" y="1000"/>
                  </a:lnTo>
                  <a:lnTo>
                    <a:pt x="491" y="1000"/>
                  </a:lnTo>
                  <a:lnTo>
                    <a:pt x="485" y="999"/>
                  </a:lnTo>
                  <a:lnTo>
                    <a:pt x="480" y="997"/>
                  </a:lnTo>
                  <a:lnTo>
                    <a:pt x="474" y="996"/>
                  </a:lnTo>
                  <a:lnTo>
                    <a:pt x="468" y="994"/>
                  </a:lnTo>
                  <a:lnTo>
                    <a:pt x="463" y="993"/>
                  </a:lnTo>
                  <a:lnTo>
                    <a:pt x="455" y="992"/>
                  </a:lnTo>
                  <a:lnTo>
                    <a:pt x="450" y="989"/>
                  </a:lnTo>
                  <a:lnTo>
                    <a:pt x="444" y="987"/>
                  </a:lnTo>
                  <a:lnTo>
                    <a:pt x="437" y="985"/>
                  </a:lnTo>
                  <a:lnTo>
                    <a:pt x="433" y="983"/>
                  </a:lnTo>
                  <a:lnTo>
                    <a:pt x="426" y="980"/>
                  </a:lnTo>
                  <a:lnTo>
                    <a:pt x="420" y="977"/>
                  </a:lnTo>
                  <a:lnTo>
                    <a:pt x="413" y="975"/>
                  </a:lnTo>
                  <a:lnTo>
                    <a:pt x="407" y="973"/>
                  </a:lnTo>
                  <a:lnTo>
                    <a:pt x="402" y="969"/>
                  </a:lnTo>
                  <a:lnTo>
                    <a:pt x="396" y="966"/>
                  </a:lnTo>
                  <a:lnTo>
                    <a:pt x="389" y="965"/>
                  </a:lnTo>
                  <a:lnTo>
                    <a:pt x="383" y="962"/>
                  </a:lnTo>
                  <a:lnTo>
                    <a:pt x="376" y="958"/>
                  </a:lnTo>
                  <a:lnTo>
                    <a:pt x="370" y="953"/>
                  </a:lnTo>
                  <a:lnTo>
                    <a:pt x="365" y="950"/>
                  </a:lnTo>
                  <a:lnTo>
                    <a:pt x="358" y="946"/>
                  </a:lnTo>
                  <a:lnTo>
                    <a:pt x="352" y="942"/>
                  </a:lnTo>
                  <a:lnTo>
                    <a:pt x="346" y="938"/>
                  </a:lnTo>
                  <a:lnTo>
                    <a:pt x="339" y="935"/>
                  </a:lnTo>
                  <a:lnTo>
                    <a:pt x="335" y="931"/>
                  </a:lnTo>
                  <a:lnTo>
                    <a:pt x="328" y="925"/>
                  </a:lnTo>
                  <a:lnTo>
                    <a:pt x="322" y="921"/>
                  </a:lnTo>
                  <a:lnTo>
                    <a:pt x="316" y="916"/>
                  </a:lnTo>
                  <a:lnTo>
                    <a:pt x="311" y="911"/>
                  </a:lnTo>
                  <a:lnTo>
                    <a:pt x="305" y="906"/>
                  </a:lnTo>
                  <a:lnTo>
                    <a:pt x="301" y="901"/>
                  </a:lnTo>
                  <a:lnTo>
                    <a:pt x="295" y="895"/>
                  </a:lnTo>
                  <a:lnTo>
                    <a:pt x="291" y="889"/>
                  </a:lnTo>
                  <a:lnTo>
                    <a:pt x="288" y="888"/>
                  </a:lnTo>
                  <a:lnTo>
                    <a:pt x="284" y="884"/>
                  </a:lnTo>
                  <a:lnTo>
                    <a:pt x="281" y="881"/>
                  </a:lnTo>
                  <a:lnTo>
                    <a:pt x="278" y="878"/>
                  </a:lnTo>
                  <a:lnTo>
                    <a:pt x="274" y="874"/>
                  </a:lnTo>
                  <a:lnTo>
                    <a:pt x="271" y="871"/>
                  </a:lnTo>
                  <a:lnTo>
                    <a:pt x="265" y="865"/>
                  </a:lnTo>
                  <a:lnTo>
                    <a:pt x="261" y="859"/>
                  </a:lnTo>
                  <a:lnTo>
                    <a:pt x="255" y="852"/>
                  </a:lnTo>
                  <a:lnTo>
                    <a:pt x="251" y="847"/>
                  </a:lnTo>
                  <a:lnTo>
                    <a:pt x="248" y="842"/>
                  </a:lnTo>
                  <a:lnTo>
                    <a:pt x="246" y="838"/>
                  </a:lnTo>
                  <a:lnTo>
                    <a:pt x="243" y="835"/>
                  </a:lnTo>
                  <a:lnTo>
                    <a:pt x="240" y="831"/>
                  </a:lnTo>
                  <a:lnTo>
                    <a:pt x="237" y="827"/>
                  </a:lnTo>
                  <a:lnTo>
                    <a:pt x="234" y="823"/>
                  </a:lnTo>
                  <a:lnTo>
                    <a:pt x="231" y="818"/>
                  </a:lnTo>
                  <a:lnTo>
                    <a:pt x="229" y="814"/>
                  </a:lnTo>
                  <a:lnTo>
                    <a:pt x="226" y="808"/>
                  </a:lnTo>
                  <a:lnTo>
                    <a:pt x="223" y="804"/>
                  </a:lnTo>
                  <a:lnTo>
                    <a:pt x="220" y="798"/>
                  </a:lnTo>
                  <a:lnTo>
                    <a:pt x="217" y="793"/>
                  </a:lnTo>
                  <a:lnTo>
                    <a:pt x="213" y="788"/>
                  </a:lnTo>
                  <a:lnTo>
                    <a:pt x="211" y="783"/>
                  </a:lnTo>
                  <a:lnTo>
                    <a:pt x="209" y="776"/>
                  </a:lnTo>
                  <a:lnTo>
                    <a:pt x="206" y="771"/>
                  </a:lnTo>
                  <a:lnTo>
                    <a:pt x="203" y="764"/>
                  </a:lnTo>
                  <a:lnTo>
                    <a:pt x="200" y="759"/>
                  </a:lnTo>
                  <a:lnTo>
                    <a:pt x="197" y="751"/>
                  </a:lnTo>
                  <a:lnTo>
                    <a:pt x="196" y="746"/>
                  </a:lnTo>
                  <a:lnTo>
                    <a:pt x="193" y="739"/>
                  </a:lnTo>
                  <a:lnTo>
                    <a:pt x="190" y="733"/>
                  </a:lnTo>
                  <a:lnTo>
                    <a:pt x="187" y="726"/>
                  </a:lnTo>
                  <a:lnTo>
                    <a:pt x="186" y="719"/>
                  </a:lnTo>
                  <a:lnTo>
                    <a:pt x="183" y="712"/>
                  </a:lnTo>
                  <a:lnTo>
                    <a:pt x="182" y="705"/>
                  </a:lnTo>
                  <a:lnTo>
                    <a:pt x="179" y="697"/>
                  </a:lnTo>
                  <a:lnTo>
                    <a:pt x="177" y="689"/>
                  </a:lnTo>
                  <a:lnTo>
                    <a:pt x="175" y="682"/>
                  </a:lnTo>
                  <a:lnTo>
                    <a:pt x="173" y="673"/>
                  </a:lnTo>
                  <a:lnTo>
                    <a:pt x="172" y="665"/>
                  </a:lnTo>
                  <a:lnTo>
                    <a:pt x="170" y="658"/>
                  </a:lnTo>
                  <a:lnTo>
                    <a:pt x="169" y="649"/>
                  </a:lnTo>
                  <a:lnTo>
                    <a:pt x="167" y="641"/>
                  </a:lnTo>
                  <a:lnTo>
                    <a:pt x="166" y="631"/>
                  </a:lnTo>
                  <a:lnTo>
                    <a:pt x="166" y="624"/>
                  </a:lnTo>
                  <a:lnTo>
                    <a:pt x="165" y="614"/>
                  </a:lnTo>
                  <a:lnTo>
                    <a:pt x="163" y="605"/>
                  </a:lnTo>
                  <a:lnTo>
                    <a:pt x="163" y="595"/>
                  </a:lnTo>
                  <a:lnTo>
                    <a:pt x="163" y="587"/>
                  </a:lnTo>
                  <a:lnTo>
                    <a:pt x="163" y="584"/>
                  </a:lnTo>
                  <a:lnTo>
                    <a:pt x="163" y="581"/>
                  </a:lnTo>
                  <a:lnTo>
                    <a:pt x="163" y="575"/>
                  </a:lnTo>
                  <a:lnTo>
                    <a:pt x="163" y="572"/>
                  </a:lnTo>
                  <a:lnTo>
                    <a:pt x="163" y="565"/>
                  </a:lnTo>
                  <a:lnTo>
                    <a:pt x="165" y="560"/>
                  </a:lnTo>
                  <a:lnTo>
                    <a:pt x="165" y="553"/>
                  </a:lnTo>
                  <a:lnTo>
                    <a:pt x="166" y="545"/>
                  </a:lnTo>
                  <a:lnTo>
                    <a:pt x="166" y="541"/>
                  </a:lnTo>
                  <a:lnTo>
                    <a:pt x="167" y="537"/>
                  </a:lnTo>
                  <a:lnTo>
                    <a:pt x="167" y="533"/>
                  </a:lnTo>
                  <a:lnTo>
                    <a:pt x="169" y="528"/>
                  </a:lnTo>
                  <a:lnTo>
                    <a:pt x="169" y="524"/>
                  </a:lnTo>
                  <a:lnTo>
                    <a:pt x="170" y="518"/>
                  </a:lnTo>
                  <a:lnTo>
                    <a:pt x="170" y="514"/>
                  </a:lnTo>
                  <a:lnTo>
                    <a:pt x="172" y="510"/>
                  </a:lnTo>
                  <a:lnTo>
                    <a:pt x="172" y="504"/>
                  </a:lnTo>
                  <a:lnTo>
                    <a:pt x="173" y="500"/>
                  </a:lnTo>
                  <a:lnTo>
                    <a:pt x="175" y="494"/>
                  </a:lnTo>
                  <a:lnTo>
                    <a:pt x="176" y="490"/>
                  </a:lnTo>
                  <a:lnTo>
                    <a:pt x="177" y="484"/>
                  </a:lnTo>
                  <a:lnTo>
                    <a:pt x="179" y="479"/>
                  </a:lnTo>
                  <a:lnTo>
                    <a:pt x="180" y="473"/>
                  </a:lnTo>
                  <a:lnTo>
                    <a:pt x="182" y="469"/>
                  </a:lnTo>
                  <a:lnTo>
                    <a:pt x="183" y="463"/>
                  </a:lnTo>
                  <a:lnTo>
                    <a:pt x="185" y="457"/>
                  </a:lnTo>
                  <a:lnTo>
                    <a:pt x="186" y="452"/>
                  </a:lnTo>
                  <a:lnTo>
                    <a:pt x="187" y="446"/>
                  </a:lnTo>
                  <a:lnTo>
                    <a:pt x="190" y="440"/>
                  </a:lnTo>
                  <a:lnTo>
                    <a:pt x="192" y="435"/>
                  </a:lnTo>
                  <a:lnTo>
                    <a:pt x="194" y="429"/>
                  </a:lnTo>
                  <a:lnTo>
                    <a:pt x="197" y="423"/>
                  </a:lnTo>
                  <a:lnTo>
                    <a:pt x="199" y="418"/>
                  </a:lnTo>
                  <a:lnTo>
                    <a:pt x="202" y="412"/>
                  </a:lnTo>
                  <a:lnTo>
                    <a:pt x="204" y="405"/>
                  </a:lnTo>
                  <a:lnTo>
                    <a:pt x="207" y="399"/>
                  </a:lnTo>
                  <a:lnTo>
                    <a:pt x="210" y="393"/>
                  </a:lnTo>
                  <a:lnTo>
                    <a:pt x="213" y="388"/>
                  </a:lnTo>
                  <a:lnTo>
                    <a:pt x="216" y="382"/>
                  </a:lnTo>
                  <a:lnTo>
                    <a:pt x="220" y="376"/>
                  </a:lnTo>
                  <a:lnTo>
                    <a:pt x="223" y="371"/>
                  </a:lnTo>
                  <a:lnTo>
                    <a:pt x="226" y="365"/>
                  </a:lnTo>
                  <a:lnTo>
                    <a:pt x="229" y="358"/>
                  </a:lnTo>
                  <a:lnTo>
                    <a:pt x="233" y="354"/>
                  </a:lnTo>
                  <a:lnTo>
                    <a:pt x="237" y="346"/>
                  </a:lnTo>
                  <a:lnTo>
                    <a:pt x="240" y="341"/>
                  </a:lnTo>
                  <a:lnTo>
                    <a:pt x="244" y="337"/>
                  </a:lnTo>
                  <a:lnTo>
                    <a:pt x="250" y="331"/>
                  </a:lnTo>
                  <a:lnTo>
                    <a:pt x="254" y="325"/>
                  </a:lnTo>
                  <a:lnTo>
                    <a:pt x="257" y="319"/>
                  </a:lnTo>
                  <a:lnTo>
                    <a:pt x="263" y="314"/>
                  </a:lnTo>
                  <a:lnTo>
                    <a:pt x="268" y="310"/>
                  </a:lnTo>
                  <a:lnTo>
                    <a:pt x="272" y="304"/>
                  </a:lnTo>
                  <a:lnTo>
                    <a:pt x="278" y="298"/>
                  </a:lnTo>
                  <a:lnTo>
                    <a:pt x="282" y="294"/>
                  </a:lnTo>
                  <a:lnTo>
                    <a:pt x="290" y="290"/>
                  </a:lnTo>
                  <a:lnTo>
                    <a:pt x="290" y="287"/>
                  </a:lnTo>
                  <a:lnTo>
                    <a:pt x="294" y="284"/>
                  </a:lnTo>
                  <a:lnTo>
                    <a:pt x="295" y="281"/>
                  </a:lnTo>
                  <a:lnTo>
                    <a:pt x="299" y="278"/>
                  </a:lnTo>
                  <a:lnTo>
                    <a:pt x="302" y="274"/>
                  </a:lnTo>
                  <a:lnTo>
                    <a:pt x="308" y="270"/>
                  </a:lnTo>
                  <a:lnTo>
                    <a:pt x="311" y="265"/>
                  </a:lnTo>
                  <a:lnTo>
                    <a:pt x="318" y="260"/>
                  </a:lnTo>
                  <a:lnTo>
                    <a:pt x="324" y="256"/>
                  </a:lnTo>
                  <a:lnTo>
                    <a:pt x="331" y="251"/>
                  </a:lnTo>
                  <a:lnTo>
                    <a:pt x="333" y="247"/>
                  </a:lnTo>
                  <a:lnTo>
                    <a:pt x="338" y="244"/>
                  </a:lnTo>
                  <a:lnTo>
                    <a:pt x="341" y="241"/>
                  </a:lnTo>
                  <a:lnTo>
                    <a:pt x="346" y="238"/>
                  </a:lnTo>
                  <a:lnTo>
                    <a:pt x="351" y="236"/>
                  </a:lnTo>
                  <a:lnTo>
                    <a:pt x="353" y="234"/>
                  </a:lnTo>
                  <a:lnTo>
                    <a:pt x="359" y="230"/>
                  </a:lnTo>
                  <a:lnTo>
                    <a:pt x="365" y="229"/>
                  </a:lnTo>
                  <a:lnTo>
                    <a:pt x="368" y="224"/>
                  </a:lnTo>
                  <a:lnTo>
                    <a:pt x="373" y="223"/>
                  </a:lnTo>
                  <a:lnTo>
                    <a:pt x="377" y="219"/>
                  </a:lnTo>
                  <a:lnTo>
                    <a:pt x="383" y="216"/>
                  </a:lnTo>
                  <a:lnTo>
                    <a:pt x="389" y="213"/>
                  </a:lnTo>
                  <a:lnTo>
                    <a:pt x="394" y="210"/>
                  </a:lnTo>
                  <a:lnTo>
                    <a:pt x="400" y="207"/>
                  </a:lnTo>
                  <a:lnTo>
                    <a:pt x="406" y="206"/>
                  </a:lnTo>
                  <a:lnTo>
                    <a:pt x="412" y="202"/>
                  </a:lnTo>
                  <a:lnTo>
                    <a:pt x="417" y="199"/>
                  </a:lnTo>
                  <a:lnTo>
                    <a:pt x="424" y="196"/>
                  </a:lnTo>
                  <a:lnTo>
                    <a:pt x="430" y="194"/>
                  </a:lnTo>
                  <a:lnTo>
                    <a:pt x="437" y="192"/>
                  </a:lnTo>
                  <a:lnTo>
                    <a:pt x="444" y="190"/>
                  </a:lnTo>
                  <a:lnTo>
                    <a:pt x="451" y="187"/>
                  </a:lnTo>
                  <a:lnTo>
                    <a:pt x="458" y="186"/>
                  </a:lnTo>
                  <a:lnTo>
                    <a:pt x="465" y="183"/>
                  </a:lnTo>
                  <a:lnTo>
                    <a:pt x="473" y="180"/>
                  </a:lnTo>
                  <a:lnTo>
                    <a:pt x="480" y="179"/>
                  </a:lnTo>
                  <a:lnTo>
                    <a:pt x="488" y="177"/>
                  </a:lnTo>
                  <a:lnTo>
                    <a:pt x="495" y="175"/>
                  </a:lnTo>
                  <a:lnTo>
                    <a:pt x="504" y="173"/>
                  </a:lnTo>
                  <a:lnTo>
                    <a:pt x="511" y="172"/>
                  </a:lnTo>
                  <a:lnTo>
                    <a:pt x="521" y="170"/>
                  </a:lnTo>
                  <a:lnTo>
                    <a:pt x="528" y="169"/>
                  </a:lnTo>
                  <a:lnTo>
                    <a:pt x="536" y="167"/>
                  </a:lnTo>
                  <a:lnTo>
                    <a:pt x="545" y="166"/>
                  </a:lnTo>
                  <a:lnTo>
                    <a:pt x="555" y="166"/>
                  </a:lnTo>
                  <a:lnTo>
                    <a:pt x="563" y="165"/>
                  </a:lnTo>
                  <a:lnTo>
                    <a:pt x="573" y="165"/>
                  </a:lnTo>
                  <a:lnTo>
                    <a:pt x="582" y="165"/>
                  </a:lnTo>
                  <a:lnTo>
                    <a:pt x="593" y="165"/>
                  </a:lnTo>
                  <a:lnTo>
                    <a:pt x="593" y="165"/>
                  </a:lnTo>
                  <a:close/>
                </a:path>
              </a:pathLst>
            </a:custGeom>
            <a:grpFill/>
            <a:ln>
              <a:noFill/>
            </a:ln>
            <a:effectLst/>
            <a:extLst>
              <a:ext uri="{91240B29-F687-4f45-9708-019B960494DF}">
                <a14:hiddenLine xmlns:a14="http://schemas.microsoft.com/office/drawing/2010/main" xmlns="" w="25400" cap="flat" cmpd="sng">
                  <a:solidFill>
                    <a:srgbClr val="FFFFFF"/>
                  </a:solidFill>
                  <a:prstDash val="solid"/>
                  <a:round/>
                  <a:headEnd type="none" w="med" len="med"/>
                  <a:tailEnd type="none" w="med" len="med"/>
                </a14:hiddenLine>
              </a:ext>
            </a:extLst>
          </p:spPr>
          <p:txBody>
            <a:bodyPr lIns="34290" tIns="33338" rIns="34290" bIns="33338" anchor="ctr" anchorCtr="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16" name="Freeform 8"/>
            <p:cNvSpPr>
              <a:spLocks/>
            </p:cNvSpPr>
            <p:nvPr/>
          </p:nvSpPr>
          <p:spPr bwMode="gray">
            <a:xfrm rot="900000">
              <a:off x="2801" y="613"/>
              <a:ext cx="569" cy="1070"/>
            </a:xfrm>
            <a:custGeom>
              <a:avLst/>
              <a:gdLst>
                <a:gd name="T0" fmla="*/ 224 w 625"/>
                <a:gd name="T1" fmla="*/ 1072 h 1177"/>
                <a:gd name="T2" fmla="*/ 513 w 625"/>
                <a:gd name="T3" fmla="*/ 938 h 1177"/>
                <a:gd name="T4" fmla="*/ 625 w 625"/>
                <a:gd name="T5" fmla="*/ 650 h 1177"/>
                <a:gd name="T6" fmla="*/ 625 w 625"/>
                <a:gd name="T7" fmla="*/ 630 h 1177"/>
                <a:gd name="T8" fmla="*/ 625 w 625"/>
                <a:gd name="T9" fmla="*/ 613 h 1177"/>
                <a:gd name="T10" fmla="*/ 625 w 625"/>
                <a:gd name="T11" fmla="*/ 586 h 1177"/>
                <a:gd name="T12" fmla="*/ 625 w 625"/>
                <a:gd name="T13" fmla="*/ 569 h 1177"/>
                <a:gd name="T14" fmla="*/ 625 w 625"/>
                <a:gd name="T15" fmla="*/ 536 h 1177"/>
                <a:gd name="T16" fmla="*/ 441 w 625"/>
                <a:gd name="T17" fmla="*/ 256 h 1177"/>
                <a:gd name="T18" fmla="*/ 116 w 625"/>
                <a:gd name="T19" fmla="*/ 74 h 1177"/>
                <a:gd name="T20" fmla="*/ 41 w 625"/>
                <a:gd name="T21" fmla="*/ 164 h 1177"/>
                <a:gd name="T22" fmla="*/ 62 w 625"/>
                <a:gd name="T23" fmla="*/ 164 h 1177"/>
                <a:gd name="T24" fmla="*/ 85 w 625"/>
                <a:gd name="T25" fmla="*/ 166 h 1177"/>
                <a:gd name="T26" fmla="*/ 108 w 625"/>
                <a:gd name="T27" fmla="*/ 169 h 1177"/>
                <a:gd name="T28" fmla="*/ 134 w 625"/>
                <a:gd name="T29" fmla="*/ 176 h 1177"/>
                <a:gd name="T30" fmla="*/ 163 w 625"/>
                <a:gd name="T31" fmla="*/ 183 h 1177"/>
                <a:gd name="T32" fmla="*/ 194 w 625"/>
                <a:gd name="T33" fmla="*/ 193 h 1177"/>
                <a:gd name="T34" fmla="*/ 224 w 625"/>
                <a:gd name="T35" fmla="*/ 206 h 1177"/>
                <a:gd name="T36" fmla="*/ 257 w 625"/>
                <a:gd name="T37" fmla="*/ 223 h 1177"/>
                <a:gd name="T38" fmla="*/ 286 w 625"/>
                <a:gd name="T39" fmla="*/ 243 h 1177"/>
                <a:gd name="T40" fmla="*/ 315 w 625"/>
                <a:gd name="T41" fmla="*/ 267 h 1177"/>
                <a:gd name="T42" fmla="*/ 342 w 625"/>
                <a:gd name="T43" fmla="*/ 294 h 1177"/>
                <a:gd name="T44" fmla="*/ 364 w 625"/>
                <a:gd name="T45" fmla="*/ 316 h 1177"/>
                <a:gd name="T46" fmla="*/ 383 w 625"/>
                <a:gd name="T47" fmla="*/ 338 h 1177"/>
                <a:gd name="T48" fmla="*/ 400 w 625"/>
                <a:gd name="T49" fmla="*/ 363 h 1177"/>
                <a:gd name="T50" fmla="*/ 413 w 625"/>
                <a:gd name="T51" fmla="*/ 387 h 1177"/>
                <a:gd name="T52" fmla="*/ 425 w 625"/>
                <a:gd name="T53" fmla="*/ 412 h 1177"/>
                <a:gd name="T54" fmla="*/ 437 w 625"/>
                <a:gd name="T55" fmla="*/ 439 h 1177"/>
                <a:gd name="T56" fmla="*/ 444 w 625"/>
                <a:gd name="T57" fmla="*/ 463 h 1177"/>
                <a:gd name="T58" fmla="*/ 451 w 625"/>
                <a:gd name="T59" fmla="*/ 489 h 1177"/>
                <a:gd name="T60" fmla="*/ 457 w 625"/>
                <a:gd name="T61" fmla="*/ 513 h 1177"/>
                <a:gd name="T62" fmla="*/ 459 w 625"/>
                <a:gd name="T63" fmla="*/ 536 h 1177"/>
                <a:gd name="T64" fmla="*/ 462 w 625"/>
                <a:gd name="T65" fmla="*/ 559 h 1177"/>
                <a:gd name="T66" fmla="*/ 464 w 625"/>
                <a:gd name="T67" fmla="*/ 580 h 1177"/>
                <a:gd name="T68" fmla="*/ 465 w 625"/>
                <a:gd name="T69" fmla="*/ 598 h 1177"/>
                <a:gd name="T70" fmla="*/ 462 w 625"/>
                <a:gd name="T71" fmla="*/ 624 h 1177"/>
                <a:gd name="T72" fmla="*/ 459 w 625"/>
                <a:gd name="T73" fmla="*/ 644 h 1177"/>
                <a:gd name="T74" fmla="*/ 455 w 625"/>
                <a:gd name="T75" fmla="*/ 665 h 1177"/>
                <a:gd name="T76" fmla="*/ 449 w 625"/>
                <a:gd name="T77" fmla="*/ 691 h 1177"/>
                <a:gd name="T78" fmla="*/ 442 w 625"/>
                <a:gd name="T79" fmla="*/ 716 h 1177"/>
                <a:gd name="T80" fmla="*/ 432 w 625"/>
                <a:gd name="T81" fmla="*/ 745 h 1177"/>
                <a:gd name="T82" fmla="*/ 420 w 625"/>
                <a:gd name="T83" fmla="*/ 772 h 1177"/>
                <a:gd name="T84" fmla="*/ 407 w 625"/>
                <a:gd name="T85" fmla="*/ 802 h 1177"/>
                <a:gd name="T86" fmla="*/ 388 w 625"/>
                <a:gd name="T87" fmla="*/ 829 h 1177"/>
                <a:gd name="T88" fmla="*/ 369 w 625"/>
                <a:gd name="T89" fmla="*/ 856 h 1177"/>
                <a:gd name="T90" fmla="*/ 344 w 625"/>
                <a:gd name="T91" fmla="*/ 881 h 1177"/>
                <a:gd name="T92" fmla="*/ 329 w 625"/>
                <a:gd name="T93" fmla="*/ 897 h 1177"/>
                <a:gd name="T94" fmla="*/ 302 w 625"/>
                <a:gd name="T95" fmla="*/ 918 h 1177"/>
                <a:gd name="T96" fmla="*/ 281 w 625"/>
                <a:gd name="T97" fmla="*/ 935 h 1177"/>
                <a:gd name="T98" fmla="*/ 258 w 625"/>
                <a:gd name="T99" fmla="*/ 949 h 1177"/>
                <a:gd name="T100" fmla="*/ 232 w 625"/>
                <a:gd name="T101" fmla="*/ 964 h 1177"/>
                <a:gd name="T102" fmla="*/ 203 w 625"/>
                <a:gd name="T103" fmla="*/ 978 h 1177"/>
                <a:gd name="T104" fmla="*/ 170 w 625"/>
                <a:gd name="T105" fmla="*/ 991 h 1177"/>
                <a:gd name="T106" fmla="*/ 132 w 625"/>
                <a:gd name="T107" fmla="*/ 999 h 1177"/>
                <a:gd name="T108" fmla="*/ 91 w 625"/>
                <a:gd name="T109" fmla="*/ 1008 h 1177"/>
                <a:gd name="T110" fmla="*/ 47 w 625"/>
                <a:gd name="T111" fmla="*/ 1012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5" h="1177">
                  <a:moveTo>
                    <a:pt x="38" y="1012"/>
                  </a:moveTo>
                  <a:lnTo>
                    <a:pt x="41" y="1177"/>
                  </a:lnTo>
                  <a:lnTo>
                    <a:pt x="93" y="1175"/>
                  </a:lnTo>
                  <a:lnTo>
                    <a:pt x="115" y="1103"/>
                  </a:lnTo>
                  <a:lnTo>
                    <a:pt x="224" y="1072"/>
                  </a:lnTo>
                  <a:lnTo>
                    <a:pt x="296" y="1121"/>
                  </a:lnTo>
                  <a:lnTo>
                    <a:pt x="376" y="1073"/>
                  </a:lnTo>
                  <a:lnTo>
                    <a:pt x="373" y="989"/>
                  </a:lnTo>
                  <a:lnTo>
                    <a:pt x="432" y="927"/>
                  </a:lnTo>
                  <a:lnTo>
                    <a:pt x="513" y="938"/>
                  </a:lnTo>
                  <a:lnTo>
                    <a:pt x="570" y="849"/>
                  </a:lnTo>
                  <a:lnTo>
                    <a:pt x="522" y="779"/>
                  </a:lnTo>
                  <a:lnTo>
                    <a:pt x="554" y="665"/>
                  </a:lnTo>
                  <a:lnTo>
                    <a:pt x="625" y="654"/>
                  </a:lnTo>
                  <a:lnTo>
                    <a:pt x="625" y="650"/>
                  </a:lnTo>
                  <a:lnTo>
                    <a:pt x="625" y="645"/>
                  </a:lnTo>
                  <a:lnTo>
                    <a:pt x="625" y="642"/>
                  </a:lnTo>
                  <a:lnTo>
                    <a:pt x="625" y="638"/>
                  </a:lnTo>
                  <a:lnTo>
                    <a:pt x="625" y="634"/>
                  </a:lnTo>
                  <a:lnTo>
                    <a:pt x="625" y="630"/>
                  </a:lnTo>
                  <a:lnTo>
                    <a:pt x="625" y="627"/>
                  </a:lnTo>
                  <a:lnTo>
                    <a:pt x="625" y="624"/>
                  </a:lnTo>
                  <a:lnTo>
                    <a:pt x="625" y="620"/>
                  </a:lnTo>
                  <a:lnTo>
                    <a:pt x="625" y="615"/>
                  </a:lnTo>
                  <a:lnTo>
                    <a:pt x="625" y="613"/>
                  </a:lnTo>
                  <a:lnTo>
                    <a:pt x="625" y="608"/>
                  </a:lnTo>
                  <a:lnTo>
                    <a:pt x="625" y="601"/>
                  </a:lnTo>
                  <a:lnTo>
                    <a:pt x="625" y="594"/>
                  </a:lnTo>
                  <a:lnTo>
                    <a:pt x="625" y="590"/>
                  </a:lnTo>
                  <a:lnTo>
                    <a:pt x="625" y="586"/>
                  </a:lnTo>
                  <a:lnTo>
                    <a:pt x="625" y="583"/>
                  </a:lnTo>
                  <a:lnTo>
                    <a:pt x="625" y="580"/>
                  </a:lnTo>
                  <a:lnTo>
                    <a:pt x="625" y="576"/>
                  </a:lnTo>
                  <a:lnTo>
                    <a:pt x="625" y="571"/>
                  </a:lnTo>
                  <a:lnTo>
                    <a:pt x="625" y="569"/>
                  </a:lnTo>
                  <a:lnTo>
                    <a:pt x="625" y="564"/>
                  </a:lnTo>
                  <a:lnTo>
                    <a:pt x="625" y="557"/>
                  </a:lnTo>
                  <a:lnTo>
                    <a:pt x="625" y="550"/>
                  </a:lnTo>
                  <a:lnTo>
                    <a:pt x="625" y="543"/>
                  </a:lnTo>
                  <a:lnTo>
                    <a:pt x="625" y="536"/>
                  </a:lnTo>
                  <a:lnTo>
                    <a:pt x="553" y="515"/>
                  </a:lnTo>
                  <a:lnTo>
                    <a:pt x="522" y="405"/>
                  </a:lnTo>
                  <a:lnTo>
                    <a:pt x="571" y="333"/>
                  </a:lnTo>
                  <a:lnTo>
                    <a:pt x="525" y="252"/>
                  </a:lnTo>
                  <a:lnTo>
                    <a:pt x="441" y="256"/>
                  </a:lnTo>
                  <a:lnTo>
                    <a:pt x="379" y="196"/>
                  </a:lnTo>
                  <a:lnTo>
                    <a:pt x="388" y="114"/>
                  </a:lnTo>
                  <a:lnTo>
                    <a:pt x="299" y="57"/>
                  </a:lnTo>
                  <a:lnTo>
                    <a:pt x="231" y="107"/>
                  </a:lnTo>
                  <a:lnTo>
                    <a:pt x="116" y="74"/>
                  </a:lnTo>
                  <a:lnTo>
                    <a:pt x="105" y="3"/>
                  </a:lnTo>
                  <a:lnTo>
                    <a:pt x="37" y="0"/>
                  </a:lnTo>
                  <a:lnTo>
                    <a:pt x="0" y="75"/>
                  </a:lnTo>
                  <a:lnTo>
                    <a:pt x="39" y="164"/>
                  </a:lnTo>
                  <a:lnTo>
                    <a:pt x="41" y="164"/>
                  </a:lnTo>
                  <a:lnTo>
                    <a:pt x="44" y="164"/>
                  </a:lnTo>
                  <a:lnTo>
                    <a:pt x="47" y="164"/>
                  </a:lnTo>
                  <a:lnTo>
                    <a:pt x="51" y="164"/>
                  </a:lnTo>
                  <a:lnTo>
                    <a:pt x="56" y="164"/>
                  </a:lnTo>
                  <a:lnTo>
                    <a:pt x="62" y="164"/>
                  </a:lnTo>
                  <a:lnTo>
                    <a:pt x="69" y="165"/>
                  </a:lnTo>
                  <a:lnTo>
                    <a:pt x="73" y="165"/>
                  </a:lnTo>
                  <a:lnTo>
                    <a:pt x="76" y="165"/>
                  </a:lnTo>
                  <a:lnTo>
                    <a:pt x="81" y="165"/>
                  </a:lnTo>
                  <a:lnTo>
                    <a:pt x="85" y="166"/>
                  </a:lnTo>
                  <a:lnTo>
                    <a:pt x="89" y="166"/>
                  </a:lnTo>
                  <a:lnTo>
                    <a:pt x="93" y="168"/>
                  </a:lnTo>
                  <a:lnTo>
                    <a:pt x="99" y="168"/>
                  </a:lnTo>
                  <a:lnTo>
                    <a:pt x="103" y="169"/>
                  </a:lnTo>
                  <a:lnTo>
                    <a:pt x="108" y="169"/>
                  </a:lnTo>
                  <a:lnTo>
                    <a:pt x="113" y="171"/>
                  </a:lnTo>
                  <a:lnTo>
                    <a:pt x="117" y="172"/>
                  </a:lnTo>
                  <a:lnTo>
                    <a:pt x="125" y="174"/>
                  </a:lnTo>
                  <a:lnTo>
                    <a:pt x="129" y="175"/>
                  </a:lnTo>
                  <a:lnTo>
                    <a:pt x="134" y="176"/>
                  </a:lnTo>
                  <a:lnTo>
                    <a:pt x="140" y="178"/>
                  </a:lnTo>
                  <a:lnTo>
                    <a:pt x="146" y="179"/>
                  </a:lnTo>
                  <a:lnTo>
                    <a:pt x="152" y="179"/>
                  </a:lnTo>
                  <a:lnTo>
                    <a:pt x="157" y="181"/>
                  </a:lnTo>
                  <a:lnTo>
                    <a:pt x="163" y="183"/>
                  </a:lnTo>
                  <a:lnTo>
                    <a:pt x="170" y="185"/>
                  </a:lnTo>
                  <a:lnTo>
                    <a:pt x="176" y="186"/>
                  </a:lnTo>
                  <a:lnTo>
                    <a:pt x="181" y="189"/>
                  </a:lnTo>
                  <a:lnTo>
                    <a:pt x="187" y="191"/>
                  </a:lnTo>
                  <a:lnTo>
                    <a:pt x="194" y="193"/>
                  </a:lnTo>
                  <a:lnTo>
                    <a:pt x="200" y="195"/>
                  </a:lnTo>
                  <a:lnTo>
                    <a:pt x="205" y="198"/>
                  </a:lnTo>
                  <a:lnTo>
                    <a:pt x="213" y="201"/>
                  </a:lnTo>
                  <a:lnTo>
                    <a:pt x="218" y="203"/>
                  </a:lnTo>
                  <a:lnTo>
                    <a:pt x="224" y="206"/>
                  </a:lnTo>
                  <a:lnTo>
                    <a:pt x="231" y="209"/>
                  </a:lnTo>
                  <a:lnTo>
                    <a:pt x="237" y="212"/>
                  </a:lnTo>
                  <a:lnTo>
                    <a:pt x="244" y="216"/>
                  </a:lnTo>
                  <a:lnTo>
                    <a:pt x="249" y="219"/>
                  </a:lnTo>
                  <a:lnTo>
                    <a:pt x="257" y="223"/>
                  </a:lnTo>
                  <a:lnTo>
                    <a:pt x="262" y="226"/>
                  </a:lnTo>
                  <a:lnTo>
                    <a:pt x="268" y="230"/>
                  </a:lnTo>
                  <a:lnTo>
                    <a:pt x="274" y="235"/>
                  </a:lnTo>
                  <a:lnTo>
                    <a:pt x="281" y="237"/>
                  </a:lnTo>
                  <a:lnTo>
                    <a:pt x="286" y="243"/>
                  </a:lnTo>
                  <a:lnTo>
                    <a:pt x="292" y="247"/>
                  </a:lnTo>
                  <a:lnTo>
                    <a:pt x="298" y="252"/>
                  </a:lnTo>
                  <a:lnTo>
                    <a:pt x="303" y="256"/>
                  </a:lnTo>
                  <a:lnTo>
                    <a:pt x="309" y="262"/>
                  </a:lnTo>
                  <a:lnTo>
                    <a:pt x="315" y="267"/>
                  </a:lnTo>
                  <a:lnTo>
                    <a:pt x="320" y="272"/>
                  </a:lnTo>
                  <a:lnTo>
                    <a:pt x="326" y="277"/>
                  </a:lnTo>
                  <a:lnTo>
                    <a:pt x="332" y="283"/>
                  </a:lnTo>
                  <a:lnTo>
                    <a:pt x="337" y="290"/>
                  </a:lnTo>
                  <a:lnTo>
                    <a:pt x="342" y="294"/>
                  </a:lnTo>
                  <a:lnTo>
                    <a:pt x="346" y="297"/>
                  </a:lnTo>
                  <a:lnTo>
                    <a:pt x="352" y="301"/>
                  </a:lnTo>
                  <a:lnTo>
                    <a:pt x="356" y="307"/>
                  </a:lnTo>
                  <a:lnTo>
                    <a:pt x="360" y="310"/>
                  </a:lnTo>
                  <a:lnTo>
                    <a:pt x="364" y="316"/>
                  </a:lnTo>
                  <a:lnTo>
                    <a:pt x="369" y="320"/>
                  </a:lnTo>
                  <a:lnTo>
                    <a:pt x="373" y="324"/>
                  </a:lnTo>
                  <a:lnTo>
                    <a:pt x="376" y="328"/>
                  </a:lnTo>
                  <a:lnTo>
                    <a:pt x="379" y="334"/>
                  </a:lnTo>
                  <a:lnTo>
                    <a:pt x="383" y="338"/>
                  </a:lnTo>
                  <a:lnTo>
                    <a:pt x="387" y="343"/>
                  </a:lnTo>
                  <a:lnTo>
                    <a:pt x="390" y="348"/>
                  </a:lnTo>
                  <a:lnTo>
                    <a:pt x="393" y="353"/>
                  </a:lnTo>
                  <a:lnTo>
                    <a:pt x="397" y="357"/>
                  </a:lnTo>
                  <a:lnTo>
                    <a:pt x="400" y="363"/>
                  </a:lnTo>
                  <a:lnTo>
                    <a:pt x="403" y="367"/>
                  </a:lnTo>
                  <a:lnTo>
                    <a:pt x="405" y="372"/>
                  </a:lnTo>
                  <a:lnTo>
                    <a:pt x="408" y="377"/>
                  </a:lnTo>
                  <a:lnTo>
                    <a:pt x="411" y="382"/>
                  </a:lnTo>
                  <a:lnTo>
                    <a:pt x="413" y="387"/>
                  </a:lnTo>
                  <a:lnTo>
                    <a:pt x="415" y="392"/>
                  </a:lnTo>
                  <a:lnTo>
                    <a:pt x="418" y="397"/>
                  </a:lnTo>
                  <a:lnTo>
                    <a:pt x="421" y="402"/>
                  </a:lnTo>
                  <a:lnTo>
                    <a:pt x="424" y="408"/>
                  </a:lnTo>
                  <a:lnTo>
                    <a:pt x="425" y="412"/>
                  </a:lnTo>
                  <a:lnTo>
                    <a:pt x="428" y="418"/>
                  </a:lnTo>
                  <a:lnTo>
                    <a:pt x="430" y="424"/>
                  </a:lnTo>
                  <a:lnTo>
                    <a:pt x="432" y="428"/>
                  </a:lnTo>
                  <a:lnTo>
                    <a:pt x="434" y="434"/>
                  </a:lnTo>
                  <a:lnTo>
                    <a:pt x="437" y="439"/>
                  </a:lnTo>
                  <a:lnTo>
                    <a:pt x="438" y="444"/>
                  </a:lnTo>
                  <a:lnTo>
                    <a:pt x="440" y="449"/>
                  </a:lnTo>
                  <a:lnTo>
                    <a:pt x="441" y="453"/>
                  </a:lnTo>
                  <a:lnTo>
                    <a:pt x="442" y="458"/>
                  </a:lnTo>
                  <a:lnTo>
                    <a:pt x="444" y="463"/>
                  </a:lnTo>
                  <a:lnTo>
                    <a:pt x="445" y="469"/>
                  </a:lnTo>
                  <a:lnTo>
                    <a:pt x="447" y="473"/>
                  </a:lnTo>
                  <a:lnTo>
                    <a:pt x="448" y="479"/>
                  </a:lnTo>
                  <a:lnTo>
                    <a:pt x="449" y="485"/>
                  </a:lnTo>
                  <a:lnTo>
                    <a:pt x="451" y="489"/>
                  </a:lnTo>
                  <a:lnTo>
                    <a:pt x="452" y="493"/>
                  </a:lnTo>
                  <a:lnTo>
                    <a:pt x="452" y="499"/>
                  </a:lnTo>
                  <a:lnTo>
                    <a:pt x="454" y="503"/>
                  </a:lnTo>
                  <a:lnTo>
                    <a:pt x="455" y="509"/>
                  </a:lnTo>
                  <a:lnTo>
                    <a:pt x="457" y="513"/>
                  </a:lnTo>
                  <a:lnTo>
                    <a:pt x="457" y="517"/>
                  </a:lnTo>
                  <a:lnTo>
                    <a:pt x="458" y="523"/>
                  </a:lnTo>
                  <a:lnTo>
                    <a:pt x="458" y="527"/>
                  </a:lnTo>
                  <a:lnTo>
                    <a:pt x="458" y="532"/>
                  </a:lnTo>
                  <a:lnTo>
                    <a:pt x="459" y="536"/>
                  </a:lnTo>
                  <a:lnTo>
                    <a:pt x="459" y="542"/>
                  </a:lnTo>
                  <a:lnTo>
                    <a:pt x="461" y="544"/>
                  </a:lnTo>
                  <a:lnTo>
                    <a:pt x="461" y="550"/>
                  </a:lnTo>
                  <a:lnTo>
                    <a:pt x="462" y="554"/>
                  </a:lnTo>
                  <a:lnTo>
                    <a:pt x="462" y="559"/>
                  </a:lnTo>
                  <a:lnTo>
                    <a:pt x="462" y="563"/>
                  </a:lnTo>
                  <a:lnTo>
                    <a:pt x="464" y="567"/>
                  </a:lnTo>
                  <a:lnTo>
                    <a:pt x="464" y="571"/>
                  </a:lnTo>
                  <a:lnTo>
                    <a:pt x="464" y="576"/>
                  </a:lnTo>
                  <a:lnTo>
                    <a:pt x="464" y="580"/>
                  </a:lnTo>
                  <a:lnTo>
                    <a:pt x="465" y="584"/>
                  </a:lnTo>
                  <a:lnTo>
                    <a:pt x="465" y="588"/>
                  </a:lnTo>
                  <a:lnTo>
                    <a:pt x="466" y="593"/>
                  </a:lnTo>
                  <a:lnTo>
                    <a:pt x="465" y="594"/>
                  </a:lnTo>
                  <a:lnTo>
                    <a:pt x="465" y="598"/>
                  </a:lnTo>
                  <a:lnTo>
                    <a:pt x="465" y="603"/>
                  </a:lnTo>
                  <a:lnTo>
                    <a:pt x="465" y="608"/>
                  </a:lnTo>
                  <a:lnTo>
                    <a:pt x="464" y="614"/>
                  </a:lnTo>
                  <a:lnTo>
                    <a:pt x="462" y="621"/>
                  </a:lnTo>
                  <a:lnTo>
                    <a:pt x="462" y="624"/>
                  </a:lnTo>
                  <a:lnTo>
                    <a:pt x="462" y="628"/>
                  </a:lnTo>
                  <a:lnTo>
                    <a:pt x="461" y="631"/>
                  </a:lnTo>
                  <a:lnTo>
                    <a:pt x="461" y="635"/>
                  </a:lnTo>
                  <a:lnTo>
                    <a:pt x="459" y="640"/>
                  </a:lnTo>
                  <a:lnTo>
                    <a:pt x="459" y="644"/>
                  </a:lnTo>
                  <a:lnTo>
                    <a:pt x="458" y="647"/>
                  </a:lnTo>
                  <a:lnTo>
                    <a:pt x="458" y="652"/>
                  </a:lnTo>
                  <a:lnTo>
                    <a:pt x="457" y="657"/>
                  </a:lnTo>
                  <a:lnTo>
                    <a:pt x="457" y="661"/>
                  </a:lnTo>
                  <a:lnTo>
                    <a:pt x="455" y="665"/>
                  </a:lnTo>
                  <a:lnTo>
                    <a:pt x="455" y="671"/>
                  </a:lnTo>
                  <a:lnTo>
                    <a:pt x="454" y="675"/>
                  </a:lnTo>
                  <a:lnTo>
                    <a:pt x="452" y="681"/>
                  </a:lnTo>
                  <a:lnTo>
                    <a:pt x="451" y="685"/>
                  </a:lnTo>
                  <a:lnTo>
                    <a:pt x="449" y="691"/>
                  </a:lnTo>
                  <a:lnTo>
                    <a:pt x="448" y="695"/>
                  </a:lnTo>
                  <a:lnTo>
                    <a:pt x="447" y="701"/>
                  </a:lnTo>
                  <a:lnTo>
                    <a:pt x="445" y="706"/>
                  </a:lnTo>
                  <a:lnTo>
                    <a:pt x="444" y="712"/>
                  </a:lnTo>
                  <a:lnTo>
                    <a:pt x="442" y="716"/>
                  </a:lnTo>
                  <a:lnTo>
                    <a:pt x="441" y="722"/>
                  </a:lnTo>
                  <a:lnTo>
                    <a:pt x="438" y="728"/>
                  </a:lnTo>
                  <a:lnTo>
                    <a:pt x="437" y="733"/>
                  </a:lnTo>
                  <a:lnTo>
                    <a:pt x="434" y="739"/>
                  </a:lnTo>
                  <a:lnTo>
                    <a:pt x="432" y="745"/>
                  </a:lnTo>
                  <a:lnTo>
                    <a:pt x="430" y="749"/>
                  </a:lnTo>
                  <a:lnTo>
                    <a:pt x="428" y="756"/>
                  </a:lnTo>
                  <a:lnTo>
                    <a:pt x="425" y="762"/>
                  </a:lnTo>
                  <a:lnTo>
                    <a:pt x="422" y="766"/>
                  </a:lnTo>
                  <a:lnTo>
                    <a:pt x="420" y="772"/>
                  </a:lnTo>
                  <a:lnTo>
                    <a:pt x="418" y="777"/>
                  </a:lnTo>
                  <a:lnTo>
                    <a:pt x="415" y="783"/>
                  </a:lnTo>
                  <a:lnTo>
                    <a:pt x="413" y="789"/>
                  </a:lnTo>
                  <a:lnTo>
                    <a:pt x="410" y="795"/>
                  </a:lnTo>
                  <a:lnTo>
                    <a:pt x="407" y="802"/>
                  </a:lnTo>
                  <a:lnTo>
                    <a:pt x="403" y="806"/>
                  </a:lnTo>
                  <a:lnTo>
                    <a:pt x="400" y="812"/>
                  </a:lnTo>
                  <a:lnTo>
                    <a:pt x="396" y="817"/>
                  </a:lnTo>
                  <a:lnTo>
                    <a:pt x="393" y="823"/>
                  </a:lnTo>
                  <a:lnTo>
                    <a:pt x="388" y="829"/>
                  </a:lnTo>
                  <a:lnTo>
                    <a:pt x="384" y="834"/>
                  </a:lnTo>
                  <a:lnTo>
                    <a:pt x="380" y="839"/>
                  </a:lnTo>
                  <a:lnTo>
                    <a:pt x="377" y="846"/>
                  </a:lnTo>
                  <a:lnTo>
                    <a:pt x="373" y="850"/>
                  </a:lnTo>
                  <a:lnTo>
                    <a:pt x="369" y="856"/>
                  </a:lnTo>
                  <a:lnTo>
                    <a:pt x="363" y="861"/>
                  </a:lnTo>
                  <a:lnTo>
                    <a:pt x="359" y="866"/>
                  </a:lnTo>
                  <a:lnTo>
                    <a:pt x="354" y="871"/>
                  </a:lnTo>
                  <a:lnTo>
                    <a:pt x="349" y="877"/>
                  </a:lnTo>
                  <a:lnTo>
                    <a:pt x="344" y="881"/>
                  </a:lnTo>
                  <a:lnTo>
                    <a:pt x="340" y="887"/>
                  </a:lnTo>
                  <a:lnTo>
                    <a:pt x="337" y="887"/>
                  </a:lnTo>
                  <a:lnTo>
                    <a:pt x="335" y="891"/>
                  </a:lnTo>
                  <a:lnTo>
                    <a:pt x="332" y="893"/>
                  </a:lnTo>
                  <a:lnTo>
                    <a:pt x="329" y="897"/>
                  </a:lnTo>
                  <a:lnTo>
                    <a:pt x="325" y="901"/>
                  </a:lnTo>
                  <a:lnTo>
                    <a:pt x="320" y="905"/>
                  </a:lnTo>
                  <a:lnTo>
                    <a:pt x="315" y="908"/>
                  </a:lnTo>
                  <a:lnTo>
                    <a:pt x="309" y="914"/>
                  </a:lnTo>
                  <a:lnTo>
                    <a:pt x="302" y="918"/>
                  </a:lnTo>
                  <a:lnTo>
                    <a:pt x="296" y="924"/>
                  </a:lnTo>
                  <a:lnTo>
                    <a:pt x="292" y="927"/>
                  </a:lnTo>
                  <a:lnTo>
                    <a:pt x="288" y="930"/>
                  </a:lnTo>
                  <a:lnTo>
                    <a:pt x="285" y="932"/>
                  </a:lnTo>
                  <a:lnTo>
                    <a:pt x="281" y="935"/>
                  </a:lnTo>
                  <a:lnTo>
                    <a:pt x="276" y="938"/>
                  </a:lnTo>
                  <a:lnTo>
                    <a:pt x="272" y="941"/>
                  </a:lnTo>
                  <a:lnTo>
                    <a:pt x="268" y="944"/>
                  </a:lnTo>
                  <a:lnTo>
                    <a:pt x="264" y="948"/>
                  </a:lnTo>
                  <a:lnTo>
                    <a:pt x="258" y="949"/>
                  </a:lnTo>
                  <a:lnTo>
                    <a:pt x="254" y="952"/>
                  </a:lnTo>
                  <a:lnTo>
                    <a:pt x="248" y="955"/>
                  </a:lnTo>
                  <a:lnTo>
                    <a:pt x="244" y="958"/>
                  </a:lnTo>
                  <a:lnTo>
                    <a:pt x="238" y="961"/>
                  </a:lnTo>
                  <a:lnTo>
                    <a:pt x="232" y="964"/>
                  </a:lnTo>
                  <a:lnTo>
                    <a:pt x="227" y="966"/>
                  </a:lnTo>
                  <a:lnTo>
                    <a:pt x="221" y="969"/>
                  </a:lnTo>
                  <a:lnTo>
                    <a:pt x="215" y="972"/>
                  </a:lnTo>
                  <a:lnTo>
                    <a:pt x="208" y="975"/>
                  </a:lnTo>
                  <a:lnTo>
                    <a:pt x="203" y="978"/>
                  </a:lnTo>
                  <a:lnTo>
                    <a:pt x="197" y="979"/>
                  </a:lnTo>
                  <a:lnTo>
                    <a:pt x="190" y="982"/>
                  </a:lnTo>
                  <a:lnTo>
                    <a:pt x="183" y="985"/>
                  </a:lnTo>
                  <a:lnTo>
                    <a:pt x="176" y="988"/>
                  </a:lnTo>
                  <a:lnTo>
                    <a:pt x="170" y="991"/>
                  </a:lnTo>
                  <a:lnTo>
                    <a:pt x="161" y="992"/>
                  </a:lnTo>
                  <a:lnTo>
                    <a:pt x="154" y="995"/>
                  </a:lnTo>
                  <a:lnTo>
                    <a:pt x="147" y="996"/>
                  </a:lnTo>
                  <a:lnTo>
                    <a:pt x="140" y="998"/>
                  </a:lnTo>
                  <a:lnTo>
                    <a:pt x="132" y="999"/>
                  </a:lnTo>
                  <a:lnTo>
                    <a:pt x="123" y="1002"/>
                  </a:lnTo>
                  <a:lnTo>
                    <a:pt x="116" y="1003"/>
                  </a:lnTo>
                  <a:lnTo>
                    <a:pt x="108" y="1005"/>
                  </a:lnTo>
                  <a:lnTo>
                    <a:pt x="99" y="1006"/>
                  </a:lnTo>
                  <a:lnTo>
                    <a:pt x="91" y="1008"/>
                  </a:lnTo>
                  <a:lnTo>
                    <a:pt x="82" y="1009"/>
                  </a:lnTo>
                  <a:lnTo>
                    <a:pt x="73" y="1009"/>
                  </a:lnTo>
                  <a:lnTo>
                    <a:pt x="64" y="1011"/>
                  </a:lnTo>
                  <a:lnTo>
                    <a:pt x="55" y="1011"/>
                  </a:lnTo>
                  <a:lnTo>
                    <a:pt x="47" y="1012"/>
                  </a:lnTo>
                  <a:lnTo>
                    <a:pt x="38" y="1012"/>
                  </a:lnTo>
                  <a:lnTo>
                    <a:pt x="38" y="1012"/>
                  </a:lnTo>
                  <a:close/>
                </a:path>
              </a:pathLst>
            </a:custGeom>
            <a:grpFill/>
            <a:ln>
              <a:noFill/>
            </a:ln>
            <a:effectLst/>
            <a:extLst>
              <a:ext uri="{91240B29-F687-4f45-9708-019B960494DF}">
                <a14:hiddenLine xmlns:a14="http://schemas.microsoft.com/office/drawing/2010/main" xmlns="" w="25400" cap="flat" cmpd="sng">
                  <a:solidFill>
                    <a:srgbClr val="FFFFFF"/>
                  </a:solidFill>
                  <a:prstDash val="solid"/>
                  <a:round/>
                  <a:headEnd/>
                  <a:tailEnd/>
                </a14:hiddenLine>
              </a:ext>
            </a:extLst>
          </p:spPr>
          <p:txBody>
            <a:bodyPr lIns="34290" tIns="33338" rIns="34290" bIns="33338" anchor="ctr" anchorCtr="1"/>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grpSp>
      <p:sp>
        <p:nvSpPr>
          <p:cNvPr id="117" name="TextBox 11"/>
          <p:cNvSpPr txBox="1">
            <a:spLocks noChangeArrowheads="1"/>
          </p:cNvSpPr>
          <p:nvPr/>
        </p:nvSpPr>
        <p:spPr bwMode="auto">
          <a:xfrm flipH="1">
            <a:off x="4997474" y="2358849"/>
            <a:ext cx="938972" cy="784830"/>
          </a:xfrm>
          <a:prstGeom prst="rect">
            <a:avLst/>
          </a:prstGeom>
          <a:noFill/>
          <a:ln>
            <a:noFill/>
          </a:ln>
          <a:effec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250" b="1" i="0" u="none" strike="noStrike" kern="0" cap="none" spc="0" normalizeH="0" baseline="0" noProof="0" dirty="0">
                <a:ln>
                  <a:noFill/>
                </a:ln>
                <a:solidFill>
                  <a:srgbClr val="FF8C00"/>
                </a:solidFill>
                <a:effectLst/>
                <a:uLnTx/>
                <a:uFillTx/>
                <a:latin typeface="微软雅黑" pitchFamily="34" charset="-122"/>
                <a:ea typeface="微软雅黑" pitchFamily="34" charset="-122"/>
                <a:cs typeface="+mn-cs"/>
              </a:rPr>
              <a:t>用户体验</a:t>
            </a:r>
            <a:endParaRPr kumimoji="0" lang="en-US" altLang="zh-CN" sz="2250" b="1" i="0" u="none" strike="noStrike" kern="0" cap="none" spc="0" normalizeH="0" baseline="0" noProof="0" dirty="0">
              <a:ln>
                <a:noFill/>
              </a:ln>
              <a:solidFill>
                <a:srgbClr val="FF8C00"/>
              </a:solidFill>
              <a:effectLst/>
              <a:uLnTx/>
              <a:uFillTx/>
              <a:latin typeface="微软雅黑" pitchFamily="34" charset="-122"/>
              <a:ea typeface="微软雅黑" pitchFamily="34" charset="-122"/>
              <a:cs typeface="+mn-cs"/>
            </a:endParaRPr>
          </a:p>
        </p:txBody>
      </p:sp>
      <p:sp>
        <p:nvSpPr>
          <p:cNvPr id="118" name="TextBox 11"/>
          <p:cNvSpPr txBox="1">
            <a:spLocks noChangeArrowheads="1"/>
          </p:cNvSpPr>
          <p:nvPr/>
        </p:nvSpPr>
        <p:spPr bwMode="auto">
          <a:xfrm flipH="1">
            <a:off x="3215276" y="3060927"/>
            <a:ext cx="938972" cy="784830"/>
          </a:xfrm>
          <a:prstGeom prst="rect">
            <a:avLst/>
          </a:prstGeom>
          <a:noFill/>
          <a:ln>
            <a:noFill/>
          </a:ln>
          <a:effec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CN" altLang="en-US" sz="225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rPr>
              <a:t>业务发展</a:t>
            </a:r>
            <a:endParaRPr kumimoji="0" lang="en-US" altLang="zh-CN" sz="225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n-cs"/>
            </a:endParaRPr>
          </a:p>
        </p:txBody>
      </p:sp>
      <p:pic>
        <p:nvPicPr>
          <p:cNvPr id="119" name="Picture 2" descr="C:\Users\gongye.gy\Downloads\油滴.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228458">
            <a:off x="3833422" y="1880451"/>
            <a:ext cx="714375" cy="714375"/>
          </a:xfrm>
          <a:prstGeom prst="rect">
            <a:avLst/>
          </a:prstGeom>
          <a:noFill/>
          <a:extLst>
            <a:ext uri="{909E8E84-426E-40dd-AFC4-6F175D3DCCD1}">
              <a14:hiddenFill xmlns:a14="http://schemas.microsoft.com/office/drawing/2010/main" xmlns="">
                <a:solidFill>
                  <a:srgbClr val="FFFFFF"/>
                </a:solidFill>
              </a14:hiddenFill>
            </a:ext>
          </a:extLst>
        </p:spPr>
      </p:pic>
      <p:pic>
        <p:nvPicPr>
          <p:cNvPr id="120" name="Picture 3" descr="C:\Users\gongye.gy\Downloads\润滑系统-y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626435" flipH="1">
            <a:off x="2712984" y="978872"/>
            <a:ext cx="1170683" cy="1170683"/>
          </a:xfrm>
          <a:prstGeom prst="rect">
            <a:avLst/>
          </a:prstGeom>
          <a:noFill/>
          <a:extLst>
            <a:ext uri="{909E8E84-426E-40dd-AFC4-6F175D3DCCD1}">
              <a14:hiddenFill xmlns:a14="http://schemas.microsoft.com/office/drawing/2010/main" xmlns="">
                <a:solidFill>
                  <a:srgbClr val="FFFFFF"/>
                </a:solidFill>
              </a14:hiddenFill>
            </a:ext>
          </a:extLst>
        </p:spPr>
      </p:pic>
      <p:pic>
        <p:nvPicPr>
          <p:cNvPr id="121" name="Picture 2" descr="C:\Users\gongye.gy\Downloads\油滴.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741223">
            <a:off x="3805945" y="1789180"/>
            <a:ext cx="298210" cy="298210"/>
          </a:xfrm>
          <a:prstGeom prst="rect">
            <a:avLst/>
          </a:prstGeom>
          <a:noFill/>
          <a:extLst>
            <a:ext uri="{909E8E84-426E-40dd-AFC4-6F175D3DCCD1}">
              <a14:hiddenFill xmlns:a14="http://schemas.microsoft.com/office/drawing/2010/main" xmlns="">
                <a:solidFill>
                  <a:srgbClr val="FFFFFF"/>
                </a:solidFill>
              </a14:hiddenFill>
            </a:ext>
          </a:extLst>
        </p:spPr>
      </p:pic>
      <p:sp>
        <p:nvSpPr>
          <p:cNvPr id="122" name="TextBox 17"/>
          <p:cNvSpPr txBox="1"/>
          <p:nvPr/>
        </p:nvSpPr>
        <p:spPr>
          <a:xfrm>
            <a:off x="264728" y="3120597"/>
            <a:ext cx="2284078"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如何支撑新业务？</a:t>
            </a:r>
          </a:p>
        </p:txBody>
      </p:sp>
      <p:cxnSp>
        <p:nvCxnSpPr>
          <p:cNvPr id="123" name="直接连接符 122"/>
          <p:cNvCxnSpPr/>
          <p:nvPr/>
        </p:nvCxnSpPr>
        <p:spPr>
          <a:xfrm flipH="1">
            <a:off x="705915" y="4347973"/>
            <a:ext cx="1964096" cy="0"/>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27"/>
          <p:cNvSpPr txBox="1"/>
          <p:nvPr/>
        </p:nvSpPr>
        <p:spPr>
          <a:xfrm>
            <a:off x="637798" y="3992277"/>
            <a:ext cx="2091066"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如何拓展市场？</a:t>
            </a:r>
          </a:p>
        </p:txBody>
      </p:sp>
      <p:sp>
        <p:nvSpPr>
          <p:cNvPr id="125" name="TextBox 29"/>
          <p:cNvSpPr txBox="1"/>
          <p:nvPr/>
        </p:nvSpPr>
        <p:spPr>
          <a:xfrm>
            <a:off x="6742672" y="2337045"/>
            <a:ext cx="1822770"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服务品质</a:t>
            </a:r>
          </a:p>
        </p:txBody>
      </p:sp>
      <p:cxnSp>
        <p:nvCxnSpPr>
          <p:cNvPr id="126" name="直接连接符 125"/>
          <p:cNvCxnSpPr/>
          <p:nvPr/>
        </p:nvCxnSpPr>
        <p:spPr>
          <a:xfrm flipH="1">
            <a:off x="6675954" y="3628558"/>
            <a:ext cx="192677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7" name="直接连接符 126"/>
          <p:cNvCxnSpPr>
            <a:endCxn id="116" idx="38"/>
          </p:cNvCxnSpPr>
          <p:nvPr/>
        </p:nvCxnSpPr>
        <p:spPr>
          <a:xfrm flipH="1" flipV="1">
            <a:off x="6038118" y="3037442"/>
            <a:ext cx="637836" cy="591116"/>
          </a:xfrm>
          <a:prstGeom prst="line">
            <a:avLst/>
          </a:prstGeom>
        </p:spPr>
        <p:style>
          <a:lnRef idx="1">
            <a:schemeClr val="accent2"/>
          </a:lnRef>
          <a:fillRef idx="0">
            <a:schemeClr val="accent2"/>
          </a:fillRef>
          <a:effectRef idx="0">
            <a:schemeClr val="accent2"/>
          </a:effectRef>
          <a:fontRef idx="minor">
            <a:schemeClr val="tx1"/>
          </a:fontRef>
        </p:style>
      </p:cxnSp>
      <p:sp>
        <p:nvSpPr>
          <p:cNvPr id="128" name="TextBox 37"/>
          <p:cNvSpPr txBox="1"/>
          <p:nvPr/>
        </p:nvSpPr>
        <p:spPr>
          <a:xfrm>
            <a:off x="6738946" y="3314885"/>
            <a:ext cx="1787816"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数据品质</a:t>
            </a:r>
          </a:p>
        </p:txBody>
      </p:sp>
      <p:cxnSp>
        <p:nvCxnSpPr>
          <p:cNvPr id="129" name="直接连接符 128"/>
          <p:cNvCxnSpPr/>
          <p:nvPr/>
        </p:nvCxnSpPr>
        <p:spPr>
          <a:xfrm flipH="1">
            <a:off x="247443" y="2280587"/>
            <a:ext cx="2422568"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30" name="直接连接符 129"/>
          <p:cNvCxnSpPr/>
          <p:nvPr/>
        </p:nvCxnSpPr>
        <p:spPr>
          <a:xfrm flipH="1">
            <a:off x="3966703" y="1074357"/>
            <a:ext cx="3091588" cy="0"/>
          </a:xfrm>
          <a:prstGeom prst="line">
            <a:avLst/>
          </a:prstGeom>
        </p:spPr>
        <p:style>
          <a:lnRef idx="1">
            <a:schemeClr val="accent3"/>
          </a:lnRef>
          <a:fillRef idx="0">
            <a:schemeClr val="accent3"/>
          </a:fillRef>
          <a:effectRef idx="0">
            <a:schemeClr val="accent3"/>
          </a:effectRef>
          <a:fontRef idx="minor">
            <a:schemeClr val="tx1"/>
          </a:fontRef>
        </p:style>
      </p:cxnSp>
      <p:sp>
        <p:nvSpPr>
          <p:cNvPr id="131" name="TextBox 49"/>
          <p:cNvSpPr txBox="1"/>
          <p:nvPr/>
        </p:nvSpPr>
        <p:spPr>
          <a:xfrm>
            <a:off x="4242890" y="723795"/>
            <a:ext cx="2949624"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是否能支撑业务的精益经营？</a:t>
            </a:r>
          </a:p>
        </p:txBody>
      </p:sp>
      <p:cxnSp>
        <p:nvCxnSpPr>
          <p:cNvPr id="132" name="直接连接符 131"/>
          <p:cNvCxnSpPr/>
          <p:nvPr/>
        </p:nvCxnSpPr>
        <p:spPr>
          <a:xfrm flipV="1">
            <a:off x="3684761" y="1074358"/>
            <a:ext cx="281942" cy="270430"/>
          </a:xfrm>
          <a:prstGeom prst="line">
            <a:avLst/>
          </a:prstGeom>
        </p:spPr>
        <p:style>
          <a:lnRef idx="1">
            <a:schemeClr val="accent3"/>
          </a:lnRef>
          <a:fillRef idx="0">
            <a:schemeClr val="accent3"/>
          </a:fillRef>
          <a:effectRef idx="0">
            <a:schemeClr val="accent3"/>
          </a:effectRef>
          <a:fontRef idx="minor">
            <a:schemeClr val="tx1"/>
          </a:fontRef>
        </p:style>
      </p:cxnSp>
      <p:cxnSp>
        <p:nvCxnSpPr>
          <p:cNvPr id="133" name="直接连接符 132"/>
          <p:cNvCxnSpPr/>
          <p:nvPr/>
        </p:nvCxnSpPr>
        <p:spPr>
          <a:xfrm flipV="1">
            <a:off x="2657765" y="1880451"/>
            <a:ext cx="404132" cy="406436"/>
          </a:xfrm>
          <a:prstGeom prst="line">
            <a:avLst/>
          </a:prstGeom>
        </p:spPr>
        <p:style>
          <a:lnRef idx="1">
            <a:schemeClr val="accent3"/>
          </a:lnRef>
          <a:fillRef idx="0">
            <a:schemeClr val="accent3"/>
          </a:fillRef>
          <a:effectRef idx="0">
            <a:schemeClr val="accent3"/>
          </a:effectRef>
          <a:fontRef idx="minor">
            <a:schemeClr val="tx1"/>
          </a:fontRef>
        </p:style>
      </p:cxnSp>
      <p:sp>
        <p:nvSpPr>
          <p:cNvPr id="134" name="TextBox 58"/>
          <p:cNvSpPr txBox="1"/>
          <p:nvPr/>
        </p:nvSpPr>
        <p:spPr>
          <a:xfrm>
            <a:off x="188209" y="2315339"/>
            <a:ext cx="2540655"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履约效率、库存效率、采购效率</a:t>
            </a: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35" name="环形箭头 56"/>
          <p:cNvSpPr/>
          <p:nvPr/>
        </p:nvSpPr>
        <p:spPr>
          <a:xfrm rot="3686420" flipH="1">
            <a:off x="4425846" y="1495645"/>
            <a:ext cx="2234300" cy="2234300"/>
          </a:xfrm>
          <a:prstGeom prst="circularArrow">
            <a:avLst>
              <a:gd name="adj1" fmla="val 2581"/>
              <a:gd name="adj2" fmla="val 419292"/>
              <a:gd name="adj3" fmla="val 20560040"/>
              <a:gd name="adj4" fmla="val 15245145"/>
              <a:gd name="adj5" fmla="val 3196"/>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36" name="TextBox 60"/>
          <p:cNvSpPr txBox="1"/>
          <p:nvPr/>
        </p:nvSpPr>
        <p:spPr>
          <a:xfrm>
            <a:off x="264728" y="1946499"/>
            <a:ext cx="1915909"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35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业务支撑如何更高效？</a:t>
            </a:r>
          </a:p>
        </p:txBody>
      </p:sp>
      <p:sp>
        <p:nvSpPr>
          <p:cNvPr id="137" name="TextBox 57"/>
          <p:cNvSpPr txBox="1"/>
          <p:nvPr/>
        </p:nvSpPr>
        <p:spPr>
          <a:xfrm rot="1666898">
            <a:off x="5869520" y="1495885"/>
            <a:ext cx="588623"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原动力</a:t>
            </a:r>
          </a:p>
        </p:txBody>
      </p:sp>
      <p:sp>
        <p:nvSpPr>
          <p:cNvPr id="138" name="下箭头 59"/>
          <p:cNvSpPr/>
          <p:nvPr/>
        </p:nvSpPr>
        <p:spPr>
          <a:xfrm rot="19124469">
            <a:off x="4158762" y="1402139"/>
            <a:ext cx="157843" cy="975996"/>
          </a:xfrm>
          <a:prstGeom prst="downArrow">
            <a:avLst>
              <a:gd name="adj1" fmla="val 36423"/>
              <a:gd name="adj2" fmla="val 65841"/>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ysClr val="windowText" lastClr="000000"/>
              </a:solidFill>
              <a:effectLst/>
              <a:uLnTx/>
              <a:uFillTx/>
              <a:latin typeface="Calibri" panose="020F0502020204030204"/>
              <a:ea typeface="宋体" panose="02010600030101010101" pitchFamily="2" charset="-122"/>
              <a:cs typeface="+mn-cs"/>
            </a:endParaRPr>
          </a:p>
        </p:txBody>
      </p:sp>
      <p:sp>
        <p:nvSpPr>
          <p:cNvPr id="139" name="TextBox 63"/>
          <p:cNvSpPr txBox="1"/>
          <p:nvPr/>
        </p:nvSpPr>
        <p:spPr>
          <a:xfrm rot="2973706">
            <a:off x="3977364" y="1592355"/>
            <a:ext cx="588623"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持久力</a:t>
            </a:r>
          </a:p>
        </p:txBody>
      </p:sp>
      <p:sp>
        <p:nvSpPr>
          <p:cNvPr id="140" name="环形箭头 64"/>
          <p:cNvSpPr/>
          <p:nvPr/>
        </p:nvSpPr>
        <p:spPr>
          <a:xfrm rot="6300000" flipH="1" flipV="1">
            <a:off x="2506100" y="2248507"/>
            <a:ext cx="2234300" cy="2234300"/>
          </a:xfrm>
          <a:prstGeom prst="circularArrow">
            <a:avLst>
              <a:gd name="adj1" fmla="val 2581"/>
              <a:gd name="adj2" fmla="val 419292"/>
              <a:gd name="adj3" fmla="val 20560040"/>
              <a:gd name="adj4" fmla="val 15686600"/>
              <a:gd name="adj5" fmla="val 3196"/>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41" name="TextBox 65"/>
          <p:cNvSpPr txBox="1"/>
          <p:nvPr/>
        </p:nvSpPr>
        <p:spPr>
          <a:xfrm rot="18016734">
            <a:off x="2336922" y="2585600"/>
            <a:ext cx="588623"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爆发力</a:t>
            </a:r>
          </a:p>
        </p:txBody>
      </p:sp>
      <p:sp>
        <p:nvSpPr>
          <p:cNvPr id="143" name="TextBox 67"/>
          <p:cNvSpPr txBox="1"/>
          <p:nvPr/>
        </p:nvSpPr>
        <p:spPr>
          <a:xfrm>
            <a:off x="4193515" y="1097510"/>
            <a:ext cx="4801314"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业绩分析（趋势、环比）、成本降低（硬件、运维）、研发效率提升</a:t>
            </a:r>
          </a:p>
        </p:txBody>
      </p:sp>
      <p:sp>
        <p:nvSpPr>
          <p:cNvPr id="144" name="TextBox 68"/>
          <p:cNvSpPr txBox="1"/>
          <p:nvPr/>
        </p:nvSpPr>
        <p:spPr>
          <a:xfrm>
            <a:off x="136188" y="3466846"/>
            <a:ext cx="2521578"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新领域支撑、概念快速试错</a:t>
            </a:r>
          </a:p>
        </p:txBody>
      </p:sp>
      <p:sp>
        <p:nvSpPr>
          <p:cNvPr id="145" name="TextBox 69"/>
          <p:cNvSpPr txBox="1"/>
          <p:nvPr/>
        </p:nvSpPr>
        <p:spPr>
          <a:xfrm>
            <a:off x="637798" y="4361757"/>
            <a:ext cx="2251469"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新玩法借鉴</a:t>
            </a: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移植</a:t>
            </a:r>
          </a:p>
        </p:txBody>
      </p:sp>
      <p:sp>
        <p:nvSpPr>
          <p:cNvPr id="146" name="TextBox 70"/>
          <p:cNvSpPr txBox="1"/>
          <p:nvPr/>
        </p:nvSpPr>
        <p:spPr>
          <a:xfrm>
            <a:off x="6608702" y="2739723"/>
            <a:ext cx="2282379"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服务</a:t>
            </a: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SLA</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满足度、客户满意度、客户投诉服务</a:t>
            </a:r>
          </a:p>
        </p:txBody>
      </p:sp>
      <p:sp>
        <p:nvSpPr>
          <p:cNvPr id="147" name="TextBox 72"/>
          <p:cNvSpPr txBox="1"/>
          <p:nvPr/>
        </p:nvSpPr>
        <p:spPr>
          <a:xfrm>
            <a:off x="6533806" y="3657708"/>
            <a:ext cx="2511435" cy="1015663"/>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商品数据质量（铺货准确率等）</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营销数据质量（什么方式优惠效果最好，满意度</a:t>
            </a:r>
            <a:r>
              <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利益最大化）</a:t>
            </a:r>
            <a:endParaRPr kumimoji="0" lang="en-US" altLang="zh-CN"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交易数据质量（交易过程线索化、可跟踪、可排查、可回溯、可预测）</a:t>
            </a:r>
          </a:p>
        </p:txBody>
      </p:sp>
      <p:sp>
        <p:nvSpPr>
          <p:cNvPr id="148" name="TextBox 11"/>
          <p:cNvSpPr txBox="1">
            <a:spLocks noChangeArrowheads="1"/>
          </p:cNvSpPr>
          <p:nvPr/>
        </p:nvSpPr>
        <p:spPr bwMode="auto">
          <a:xfrm flipH="1">
            <a:off x="4395033" y="4084758"/>
            <a:ext cx="2016958" cy="553998"/>
          </a:xfrm>
          <a:prstGeom prst="rect">
            <a:avLst/>
          </a:prstGeom>
          <a:noFill/>
          <a:ln>
            <a:noFill/>
          </a:ln>
          <a:effec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CN" altLang="en-US" sz="15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rPr>
              <a:t>以如何服务好业务经营的视角做业务平台</a:t>
            </a:r>
            <a:endParaRPr kumimoji="0" lang="en-US" altLang="zh-CN" sz="1200" b="0"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n-cs"/>
            </a:endParaRPr>
          </a:p>
        </p:txBody>
      </p:sp>
      <p:sp>
        <p:nvSpPr>
          <p:cNvPr id="149" name="文本框 1"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24553814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0910" y="162619"/>
            <a:ext cx="8303388" cy="409306"/>
          </a:xfrm>
        </p:spPr>
        <p:txBody>
          <a:bodyPr>
            <a:normAutofit/>
          </a:bodyPr>
          <a:lstStyle/>
          <a:p>
            <a:r>
              <a:rPr lang="zh-CN" altLang="en-US" b="1" dirty="0"/>
              <a:t>围绕业务运营管理四大主流程，业务如何能更好、更快的支撑业务？</a:t>
            </a:r>
            <a:endParaRPr lang="en-US" altLang="zh-CN" b="1" dirty="0"/>
          </a:p>
        </p:txBody>
      </p:sp>
      <p:sp>
        <p:nvSpPr>
          <p:cNvPr id="147" name="AutoShape 4"/>
          <p:cNvSpPr>
            <a:spLocks noChangeArrowheads="1"/>
          </p:cNvSpPr>
          <p:nvPr/>
        </p:nvSpPr>
        <p:spPr bwMode="gray">
          <a:xfrm>
            <a:off x="4965985" y="1110782"/>
            <a:ext cx="2743200" cy="3506988"/>
          </a:xfrm>
          <a:prstGeom prst="rightArrow">
            <a:avLst>
              <a:gd name="adj1" fmla="val 62787"/>
              <a:gd name="adj2" fmla="val 41259"/>
            </a:avLst>
          </a:prstGeom>
          <a:solidFill>
            <a:sysClr val="window" lastClr="FFFFFF">
              <a:lumMod val="95000"/>
            </a:sysClr>
          </a:solidFill>
          <a:ln w="19050" cap="rnd">
            <a:solidFill>
              <a:srgbClr val="EEECE1"/>
            </a:solidFill>
            <a:prstDash val="sysDot"/>
            <a:miter lim="800000"/>
            <a:headEnd/>
            <a:tailEnd/>
          </a:ln>
          <a:effectLst/>
          <a:extLst>
            <a:ext uri="{AF507438-7753-43e0-B8FC-AC1667EBCBE1}">
              <a14:hiddenEffects xmlns:a14="http://schemas.microsoft.com/office/drawing/2010/main" xmlns="">
                <a:effectLst>
                  <a:outerShdw blurRad="63500" dist="38099" dir="2700000" algn="ctr" rotWithShape="0">
                    <a:srgbClr val="292929">
                      <a:alpha val="74998"/>
                    </a:srgb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a:ea typeface="微软雅黑"/>
              <a:cs typeface="微软雅黑"/>
            </a:endParaRPr>
          </a:p>
        </p:txBody>
      </p:sp>
      <p:sp>
        <p:nvSpPr>
          <p:cNvPr id="148" name="文本框 147"/>
          <p:cNvSpPr txBox="1"/>
          <p:nvPr/>
        </p:nvSpPr>
        <p:spPr>
          <a:xfrm>
            <a:off x="199595" y="2334918"/>
            <a:ext cx="1148804" cy="646331"/>
          </a:xfrm>
          <a:prstGeom prst="rect">
            <a:avLst/>
          </a:prstGeom>
          <a:solidFill>
            <a:srgbClr val="1F497D">
              <a:lumMod val="20000"/>
              <a:lumOff val="8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sysClr val="windowText" lastClr="000000"/>
                </a:solidFill>
                <a:effectLst/>
                <a:uLnTx/>
                <a:uFillTx/>
                <a:latin typeface="微软雅黑"/>
                <a:ea typeface="微软雅黑"/>
                <a:cs typeface="微软雅黑"/>
              </a:rPr>
              <a:t>业务运营四大流程</a:t>
            </a:r>
          </a:p>
        </p:txBody>
      </p:sp>
      <p:sp>
        <p:nvSpPr>
          <p:cNvPr id="149" name="左中括号 148"/>
          <p:cNvSpPr/>
          <p:nvPr/>
        </p:nvSpPr>
        <p:spPr>
          <a:xfrm>
            <a:off x="1495739" y="1254798"/>
            <a:ext cx="252600" cy="3168352"/>
          </a:xfrm>
          <a:prstGeom prst="leftBracket">
            <a:avLst/>
          </a:prstGeom>
          <a:noFill/>
          <a:ln w="25400" cap="flat" cmpd="sng" algn="ctr">
            <a:solidFill>
              <a:srgbClr val="4F81BD"/>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sysClr val="windowText" lastClr="000000"/>
              </a:solidFill>
              <a:effectLst/>
              <a:uLnTx/>
              <a:uFillTx/>
              <a:latin typeface="微软雅黑"/>
              <a:ea typeface="微软雅黑"/>
              <a:cs typeface="微软雅黑"/>
            </a:endParaRPr>
          </a:p>
        </p:txBody>
      </p:sp>
      <p:sp>
        <p:nvSpPr>
          <p:cNvPr id="150" name="文本框 149"/>
          <p:cNvSpPr txBox="1"/>
          <p:nvPr/>
        </p:nvSpPr>
        <p:spPr>
          <a:xfrm>
            <a:off x="1843439" y="1255358"/>
            <a:ext cx="5124908" cy="276999"/>
          </a:xfrm>
          <a:prstGeom prst="rect">
            <a:avLst/>
          </a:prstGeom>
          <a:solidFill>
            <a:srgbClr val="4F81B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ITM</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Idea to Market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：从需求提出到发布</a:t>
            </a:r>
          </a:p>
        </p:txBody>
      </p:sp>
      <p:sp>
        <p:nvSpPr>
          <p:cNvPr id="151" name="文本框 150"/>
          <p:cNvSpPr txBox="1"/>
          <p:nvPr/>
        </p:nvSpPr>
        <p:spPr>
          <a:xfrm>
            <a:off x="1843439" y="2201935"/>
            <a:ext cx="5124908" cy="276999"/>
          </a:xfrm>
          <a:prstGeom prst="rect">
            <a:avLst/>
          </a:prstGeom>
          <a:solidFill>
            <a:srgbClr val="4F81B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OTP</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Order to Provision</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：下单到订单履行</a:t>
            </a:r>
          </a:p>
        </p:txBody>
      </p:sp>
      <p:sp>
        <p:nvSpPr>
          <p:cNvPr id="152" name="文本框 151"/>
          <p:cNvSpPr txBox="1"/>
          <p:nvPr/>
        </p:nvSpPr>
        <p:spPr>
          <a:xfrm>
            <a:off x="1843439" y="2913504"/>
            <a:ext cx="5124908" cy="276999"/>
          </a:xfrm>
          <a:prstGeom prst="rect">
            <a:avLst/>
          </a:prstGeom>
          <a:solidFill>
            <a:srgbClr val="4F81B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LTC</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Leading to Cash</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：营销、业务推广</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活动、收益</a:t>
            </a:r>
          </a:p>
        </p:txBody>
      </p:sp>
      <p:sp>
        <p:nvSpPr>
          <p:cNvPr id="153" name="文本框 152"/>
          <p:cNvSpPr txBox="1"/>
          <p:nvPr/>
        </p:nvSpPr>
        <p:spPr>
          <a:xfrm>
            <a:off x="1843439" y="3668748"/>
            <a:ext cx="5124908" cy="276999"/>
          </a:xfrm>
          <a:prstGeom prst="rect">
            <a:avLst/>
          </a:prstGeom>
          <a:solidFill>
            <a:srgbClr val="4F81BD"/>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FTR</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 </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Fault to Resolve</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：线上问题</a:t>
            </a:r>
            <a:r>
              <a:rPr kumimoji="1" lang="en-US" altLang="zh-CN" sz="1200" b="0" i="0" u="none" strike="noStrike" kern="0" cap="none" spc="0" normalizeH="0" baseline="0" noProof="0" dirty="0">
                <a:ln>
                  <a:noFill/>
                </a:ln>
                <a:solidFill>
                  <a:srgbClr val="FFFFFF"/>
                </a:solidFill>
                <a:effectLst/>
                <a:uLnTx/>
                <a:uFillTx/>
                <a:latin typeface="微软雅黑"/>
                <a:ea typeface="微软雅黑"/>
                <a:cs typeface="微软雅黑"/>
              </a:rPr>
              <a:t>/</a:t>
            </a:r>
            <a:r>
              <a:rPr kumimoji="1" lang="zh-CN" altLang="en-US" sz="1200" b="0" i="0" u="none" strike="noStrike" kern="0" cap="none" spc="0" normalizeH="0" baseline="0" noProof="0" dirty="0">
                <a:ln>
                  <a:noFill/>
                </a:ln>
                <a:solidFill>
                  <a:srgbClr val="FFFFFF"/>
                </a:solidFill>
                <a:effectLst/>
                <a:uLnTx/>
                <a:uFillTx/>
                <a:latin typeface="微软雅黑"/>
                <a:ea typeface="微软雅黑"/>
                <a:cs typeface="微软雅黑"/>
              </a:rPr>
              <a:t>故障到解决</a:t>
            </a:r>
          </a:p>
        </p:txBody>
      </p:sp>
      <p:sp>
        <p:nvSpPr>
          <p:cNvPr id="154" name="文本框 153"/>
          <p:cNvSpPr txBox="1"/>
          <p:nvPr/>
        </p:nvSpPr>
        <p:spPr>
          <a:xfrm>
            <a:off x="1843439" y="1563135"/>
            <a:ext cx="5124908" cy="600164"/>
          </a:xfrm>
          <a:prstGeom prst="rect">
            <a:avLst/>
          </a:prstGeom>
          <a:noFill/>
        </p:spPr>
        <p:txBody>
          <a:bodyPr wrap="square" rtlCol="0">
            <a:spAutoFit/>
          </a:bodyPr>
          <a:lstStyle/>
          <a:p>
            <a:pPr marL="171450" marR="0" lvl="0" indent="-171450" algn="l" defTabSz="685800" rtl="0" eaLnBrk="1" fontAlgn="auto" latinLnBrk="0" hangingPunct="1">
              <a:lnSpc>
                <a:spcPct val="100000"/>
              </a:lnSpc>
              <a:spcBef>
                <a:spcPts val="0"/>
              </a:spcBef>
              <a:spcAft>
                <a:spcPts val="0"/>
              </a:spcAft>
              <a:buClrTx/>
              <a:buSzTx/>
              <a:buFont typeface="Arial"/>
              <a:buChar char="•"/>
              <a:tabLst/>
              <a:defRPr/>
            </a:pP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如何能快速的发现客户的需求、想法？并进行跟踪？</a:t>
            </a:r>
            <a:endPar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endParaRPr>
          </a:p>
          <a:p>
            <a:pPr marL="171450" marR="0" lvl="0" indent="-171450" algn="l" defTabSz="685800" rtl="0" eaLnBrk="1" fontAlgn="auto" latinLnBrk="0" hangingPunct="1">
              <a:lnSpc>
                <a:spcPct val="100000"/>
              </a:lnSpc>
              <a:spcBef>
                <a:spcPts val="0"/>
              </a:spcBef>
              <a:spcAft>
                <a:spcPts val="0"/>
              </a:spcAft>
              <a:buClrTx/>
              <a:buSzTx/>
              <a:buFont typeface="Arial"/>
              <a:buChar char="•"/>
              <a:tabLst/>
              <a:defRPr/>
            </a:pP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如何能准确的描述需求，并无缝的传递给研发？不会产生返工？</a:t>
            </a:r>
            <a:endPar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endParaRPr>
          </a:p>
          <a:p>
            <a:pPr marL="171450" marR="0" lvl="0" indent="-171450" algn="l" defTabSz="685800" rtl="0" eaLnBrk="1" fontAlgn="auto" latinLnBrk="0" hangingPunct="1">
              <a:lnSpc>
                <a:spcPct val="100000"/>
              </a:lnSpc>
              <a:spcBef>
                <a:spcPts val="0"/>
              </a:spcBef>
              <a:spcAft>
                <a:spcPts val="0"/>
              </a:spcAft>
              <a:buClrTx/>
              <a:buSzTx/>
              <a:buFont typeface="Arial"/>
              <a:buChar char="•"/>
              <a:tabLst/>
              <a:defRPr/>
            </a:pP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需求如何能快速发布，开发周期更短？研发投入更少？</a:t>
            </a:r>
            <a:endPar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endParaRPr>
          </a:p>
        </p:txBody>
      </p:sp>
      <p:sp>
        <p:nvSpPr>
          <p:cNvPr id="155" name="文本框 154"/>
          <p:cNvSpPr txBox="1"/>
          <p:nvPr/>
        </p:nvSpPr>
        <p:spPr>
          <a:xfrm>
            <a:off x="1843439" y="2478934"/>
            <a:ext cx="5124908" cy="430887"/>
          </a:xfrm>
          <a:prstGeom prst="rect">
            <a:avLst/>
          </a:prstGeom>
          <a:noFill/>
        </p:spPr>
        <p:txBody>
          <a:bodyPr wrap="square" rtlCol="0">
            <a:spAutoFit/>
          </a:bodyPr>
          <a:lstStyle/>
          <a:p>
            <a:pPr marL="171450" marR="0" lvl="0" indent="-171450" algn="l" defTabSz="685800" rtl="0" eaLnBrk="1" fontAlgn="auto" latinLnBrk="0" hangingPunct="1">
              <a:lnSpc>
                <a:spcPct val="100000"/>
              </a:lnSpc>
              <a:spcBef>
                <a:spcPts val="0"/>
              </a:spcBef>
              <a:spcAft>
                <a:spcPts val="0"/>
              </a:spcAft>
              <a:buClrTx/>
              <a:buSzTx/>
              <a:buFont typeface="Arial"/>
              <a:buChar char="•"/>
              <a:tabLst/>
              <a:defRPr/>
            </a:pP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新业务下单模式是否能快速满足？</a:t>
            </a:r>
            <a:endPar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endParaRPr>
          </a:p>
          <a:p>
            <a:pPr marL="171450" marR="0" lvl="0" indent="-171450" algn="l" defTabSz="685800" rtl="0" eaLnBrk="1" fontAlgn="auto" latinLnBrk="0" hangingPunct="1">
              <a:lnSpc>
                <a:spcPct val="100000"/>
              </a:lnSpc>
              <a:spcBef>
                <a:spcPts val="0"/>
              </a:spcBef>
              <a:spcAft>
                <a:spcPts val="0"/>
              </a:spcAft>
              <a:buClrTx/>
              <a:buSzTx/>
              <a:buFont typeface="Arial"/>
              <a:buChar char="•"/>
              <a:tabLst/>
              <a:defRPr/>
            </a:pP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订单履行</a:t>
            </a:r>
            <a:r>
              <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rPr>
              <a:t>SLA</a:t>
            </a: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如何能更好的得到保障？</a:t>
            </a:r>
            <a:endPar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endParaRPr>
          </a:p>
        </p:txBody>
      </p:sp>
      <p:sp>
        <p:nvSpPr>
          <p:cNvPr id="156" name="文本框 155"/>
          <p:cNvSpPr txBox="1"/>
          <p:nvPr/>
        </p:nvSpPr>
        <p:spPr>
          <a:xfrm>
            <a:off x="1801913" y="3185866"/>
            <a:ext cx="5124908" cy="430887"/>
          </a:xfrm>
          <a:prstGeom prst="rect">
            <a:avLst/>
          </a:prstGeom>
          <a:noFill/>
        </p:spPr>
        <p:txBody>
          <a:bodyPr wrap="square" rtlCol="0">
            <a:spAutoFit/>
          </a:bodyPr>
          <a:lstStyle/>
          <a:p>
            <a:pPr marL="171450" marR="0" lvl="0" indent="-171450" algn="l" defTabSz="685800" rtl="0" eaLnBrk="1" fontAlgn="auto" latinLnBrk="0" hangingPunct="1">
              <a:lnSpc>
                <a:spcPct val="100000"/>
              </a:lnSpc>
              <a:spcBef>
                <a:spcPts val="0"/>
              </a:spcBef>
              <a:spcAft>
                <a:spcPts val="0"/>
              </a:spcAft>
              <a:buClrTx/>
              <a:buSzTx/>
              <a:buFont typeface="Arial"/>
              <a:buChar char="•"/>
              <a:tabLst/>
              <a:defRPr/>
            </a:pP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商家如何赚钱</a:t>
            </a:r>
            <a:r>
              <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rPr>
              <a:t> —— </a:t>
            </a: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有什么优惠玩法可以使用？</a:t>
            </a:r>
            <a:endPar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endParaRPr>
          </a:p>
          <a:p>
            <a:pPr marL="171450" marR="0" lvl="0" indent="-171450" algn="l" defTabSz="685800" rtl="0" eaLnBrk="1" fontAlgn="auto" latinLnBrk="0" hangingPunct="1">
              <a:lnSpc>
                <a:spcPct val="100000"/>
              </a:lnSpc>
              <a:spcBef>
                <a:spcPts val="0"/>
              </a:spcBef>
              <a:spcAft>
                <a:spcPts val="0"/>
              </a:spcAft>
              <a:buClrTx/>
              <a:buSzTx/>
              <a:buFont typeface="Arial"/>
              <a:buChar char="•"/>
              <a:tabLst/>
              <a:defRPr/>
            </a:pP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合伙人如何赚钱 </a:t>
            </a:r>
            <a:r>
              <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rPr>
              <a:t>—— </a:t>
            </a: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有什么渠道支撑？支持什么模式？如村淘合伙人模式</a:t>
            </a:r>
            <a:endPar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endParaRPr>
          </a:p>
        </p:txBody>
      </p:sp>
      <p:sp>
        <p:nvSpPr>
          <p:cNvPr id="157" name="文本框 156"/>
          <p:cNvSpPr txBox="1"/>
          <p:nvPr/>
        </p:nvSpPr>
        <p:spPr>
          <a:xfrm>
            <a:off x="1783770" y="3958613"/>
            <a:ext cx="5290129" cy="430887"/>
          </a:xfrm>
          <a:prstGeom prst="rect">
            <a:avLst/>
          </a:prstGeom>
          <a:noFill/>
        </p:spPr>
        <p:txBody>
          <a:bodyPr wrap="square" rtlCol="0">
            <a:spAutoFit/>
          </a:bodyPr>
          <a:lstStyle/>
          <a:p>
            <a:pPr marL="171450" marR="0" lvl="0" indent="-171450" algn="l" defTabSz="685800" rtl="0" eaLnBrk="1" fontAlgn="auto" latinLnBrk="0" hangingPunct="1">
              <a:lnSpc>
                <a:spcPct val="100000"/>
              </a:lnSpc>
              <a:spcBef>
                <a:spcPts val="0"/>
              </a:spcBef>
              <a:spcAft>
                <a:spcPts val="0"/>
              </a:spcAft>
              <a:buClrTx/>
              <a:buSzTx/>
              <a:buFont typeface="Arial"/>
              <a:buChar char="•"/>
              <a:tabLst/>
              <a:defRPr/>
            </a:pP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业务故障监控是否可以做到主动、实时？故障诊断是否能更快、更有效？</a:t>
            </a:r>
            <a:endPar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endParaRPr>
          </a:p>
          <a:p>
            <a:pPr marL="171450" marR="0" lvl="0" indent="-171450" algn="l" defTabSz="685800" rtl="0" eaLnBrk="1" fontAlgn="auto" latinLnBrk="0" hangingPunct="1">
              <a:lnSpc>
                <a:spcPct val="100000"/>
              </a:lnSpc>
              <a:spcBef>
                <a:spcPts val="0"/>
              </a:spcBef>
              <a:spcAft>
                <a:spcPts val="0"/>
              </a:spcAft>
              <a:buClrTx/>
              <a:buSzTx/>
              <a:buFont typeface="Arial"/>
              <a:buChar char="•"/>
              <a:tabLst/>
              <a:defRPr/>
            </a:pP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底层部署设备</a:t>
            </a:r>
            <a:r>
              <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rPr>
              <a:t>/</a:t>
            </a:r>
            <a:r>
              <a:rPr kumimoji="0" lang="zh-CN" altLang="en-US" sz="1100" b="0" i="0" u="none" strike="noStrike" kern="1200" cap="none" spc="0" normalizeH="0" baseline="0" noProof="0" dirty="0">
                <a:ln>
                  <a:noFill/>
                </a:ln>
                <a:solidFill>
                  <a:prstClr val="black"/>
                </a:solidFill>
                <a:effectLst/>
                <a:uLnTx/>
                <a:uFillTx/>
                <a:latin typeface="微软雅黑"/>
                <a:ea typeface="微软雅黑"/>
                <a:cs typeface="微软雅黑"/>
              </a:rPr>
              <a:t>中间件的变更，是否可以做到对业务影响的充分评估？控制风险？</a:t>
            </a:r>
            <a:endParaRPr kumimoji="0" lang="en-US" altLang="zh-CN" sz="1100" b="0" i="0" u="none" strike="noStrike" kern="1200" cap="none" spc="0" normalizeH="0" baseline="0" noProof="0" dirty="0">
              <a:ln>
                <a:noFill/>
              </a:ln>
              <a:solidFill>
                <a:prstClr val="black"/>
              </a:solidFill>
              <a:effectLst/>
              <a:uLnTx/>
              <a:uFillTx/>
              <a:latin typeface="微软雅黑"/>
              <a:ea typeface="微软雅黑"/>
              <a:cs typeface="微软雅黑"/>
            </a:endParaRPr>
          </a:p>
        </p:txBody>
      </p:sp>
      <p:sp>
        <p:nvSpPr>
          <p:cNvPr id="158" name="圆角矩形 157"/>
          <p:cNvSpPr/>
          <p:nvPr/>
        </p:nvSpPr>
        <p:spPr>
          <a:xfrm>
            <a:off x="7594600" y="1877717"/>
            <a:ext cx="1257299" cy="1739035"/>
          </a:xfrm>
          <a:prstGeom prst="roundRect">
            <a:avLst/>
          </a:prstGeom>
          <a:solidFill>
            <a:srgbClr val="CC0000"/>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srgbClr val="FFFFFF"/>
                </a:solidFill>
                <a:effectLst/>
                <a:uLnTx/>
                <a:uFillTx/>
                <a:latin typeface="微软雅黑"/>
                <a:ea typeface="微软雅黑"/>
                <a:cs typeface="微软雅黑"/>
              </a:rPr>
              <a:t>如何支撑四大流程更快是业务平台要思考问题</a:t>
            </a:r>
          </a:p>
        </p:txBody>
      </p:sp>
      <p:sp>
        <p:nvSpPr>
          <p:cNvPr id="159" name="文本框 157"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32492816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5777" y="224042"/>
            <a:ext cx="8199705" cy="409199"/>
          </a:xfrm>
        </p:spPr>
        <p:txBody>
          <a:bodyPr/>
          <a:lstStyle/>
          <a:p>
            <a:r>
              <a:rPr lang="zh-CN" altLang="en-US" dirty="0"/>
              <a:t>以业务视角实现业务可视、可管、可控、可优</a:t>
            </a:r>
          </a:p>
        </p:txBody>
      </p:sp>
      <p:sp>
        <p:nvSpPr>
          <p:cNvPr id="66" name="圆角矩形 65">
            <a:extLst>
              <a:ext uri="{FF2B5EF4-FFF2-40B4-BE49-F238E27FC236}">
                <a16:creationId xmlns:a16="http://schemas.microsoft.com/office/drawing/2014/main" id="{F6664769-5FA8-0A42-A92B-64CACFB3BC5E}"/>
              </a:ext>
            </a:extLst>
          </p:cNvPr>
          <p:cNvSpPr/>
          <p:nvPr/>
        </p:nvSpPr>
        <p:spPr>
          <a:xfrm>
            <a:off x="3357229" y="3534083"/>
            <a:ext cx="2448000" cy="1368000"/>
          </a:xfrm>
          <a:prstGeom prst="roundRect">
            <a:avLst>
              <a:gd name="adj" fmla="val 6584"/>
            </a:avLst>
          </a:prstGeom>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srgbClr val="C00000"/>
                </a:solidFill>
                <a:effectLst/>
                <a:uLnTx/>
                <a:uFillTx/>
                <a:latin typeface="Verdana"/>
                <a:ea typeface="微软雅黑" panose="020B0503020204020204" pitchFamily="34" charset="-122"/>
                <a:cs typeface="+mn-cs"/>
              </a:rPr>
              <a:t>共享业务运营平台</a:t>
            </a:r>
          </a:p>
        </p:txBody>
      </p:sp>
      <p:pic>
        <p:nvPicPr>
          <p:cNvPr id="67" name="图片 66">
            <a:extLst>
              <a:ext uri="{FF2B5EF4-FFF2-40B4-BE49-F238E27FC236}">
                <a16:creationId xmlns:a16="http://schemas.microsoft.com/office/drawing/2014/main" id="{979C192B-6DCC-7F4E-9F1E-88188B665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872" y="3727447"/>
            <a:ext cx="540000" cy="540000"/>
          </a:xfrm>
          <a:prstGeom prst="rect">
            <a:avLst/>
          </a:prstGeom>
          <a:effectLst>
            <a:outerShdw blurRad="50800" dist="38100" dir="2700000" algn="tl" rotWithShape="0">
              <a:prstClr val="black">
                <a:alpha val="40000"/>
              </a:prstClr>
            </a:outerShdw>
          </a:effectLst>
        </p:spPr>
      </p:pic>
      <p:pic>
        <p:nvPicPr>
          <p:cNvPr id="68" name="图片 67">
            <a:extLst>
              <a:ext uri="{FF2B5EF4-FFF2-40B4-BE49-F238E27FC236}">
                <a16:creationId xmlns:a16="http://schemas.microsoft.com/office/drawing/2014/main" id="{E6DBCF4D-93D4-F644-8140-C8B2F8786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984" y="2719335"/>
            <a:ext cx="540000" cy="540000"/>
          </a:xfrm>
          <a:prstGeom prst="rect">
            <a:avLst/>
          </a:prstGeom>
          <a:effectLst>
            <a:outerShdw blurRad="50800" dist="38100" dir="2700000" algn="tl" rotWithShape="0">
              <a:prstClr val="black">
                <a:alpha val="40000"/>
              </a:prstClr>
            </a:outerShdw>
          </a:effectLst>
        </p:spPr>
      </p:pic>
      <p:pic>
        <p:nvPicPr>
          <p:cNvPr id="69" name="图片 68">
            <a:extLst>
              <a:ext uri="{FF2B5EF4-FFF2-40B4-BE49-F238E27FC236}">
                <a16:creationId xmlns:a16="http://schemas.microsoft.com/office/drawing/2014/main" id="{0E40C641-3474-0E4C-B656-630D81F20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8202" y="2309795"/>
            <a:ext cx="530046" cy="540000"/>
          </a:xfrm>
          <a:prstGeom prst="rect">
            <a:avLst/>
          </a:prstGeom>
          <a:effectLst>
            <a:outerShdw blurRad="50800" dist="38100" dir="2700000" algn="tl" rotWithShape="0">
              <a:prstClr val="black">
                <a:alpha val="40000"/>
              </a:prstClr>
            </a:outerShdw>
          </a:effectLst>
        </p:spPr>
      </p:pic>
      <p:sp>
        <p:nvSpPr>
          <p:cNvPr id="70" name="文本框 69">
            <a:extLst>
              <a:ext uri="{FF2B5EF4-FFF2-40B4-BE49-F238E27FC236}">
                <a16:creationId xmlns:a16="http://schemas.microsoft.com/office/drawing/2014/main" id="{572AA48C-2EDF-7046-914B-AC75949A006E}"/>
              </a:ext>
            </a:extLst>
          </p:cNvPr>
          <p:cNvSpPr txBox="1"/>
          <p:nvPr/>
        </p:nvSpPr>
        <p:spPr>
          <a:xfrm>
            <a:off x="1505800" y="4195439"/>
            <a:ext cx="748923" cy="43088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业务分析</a:t>
            </a:r>
            <a:endParaRPr kumimoji="0" lang="en-US" altLang="zh-CN"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人员</a:t>
            </a:r>
          </a:p>
        </p:txBody>
      </p:sp>
      <p:sp>
        <p:nvSpPr>
          <p:cNvPr id="71" name="文本框 70">
            <a:extLst>
              <a:ext uri="{FF2B5EF4-FFF2-40B4-BE49-F238E27FC236}">
                <a16:creationId xmlns:a16="http://schemas.microsoft.com/office/drawing/2014/main" id="{F50C3AB1-950B-B849-82DF-FFD7837785D9}"/>
              </a:ext>
            </a:extLst>
          </p:cNvPr>
          <p:cNvSpPr txBox="1"/>
          <p:nvPr/>
        </p:nvSpPr>
        <p:spPr>
          <a:xfrm>
            <a:off x="2513912" y="3187327"/>
            <a:ext cx="748923" cy="43088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系统开发</a:t>
            </a:r>
            <a:endParaRPr kumimoji="0" lang="en-US" altLang="zh-CN"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人员</a:t>
            </a:r>
          </a:p>
        </p:txBody>
      </p:sp>
      <p:sp>
        <p:nvSpPr>
          <p:cNvPr id="72" name="文本框 71">
            <a:extLst>
              <a:ext uri="{FF2B5EF4-FFF2-40B4-BE49-F238E27FC236}">
                <a16:creationId xmlns:a16="http://schemas.microsoft.com/office/drawing/2014/main" id="{6D832E64-7F92-7740-AEB7-7D81A70C9919}"/>
              </a:ext>
            </a:extLst>
          </p:cNvPr>
          <p:cNvSpPr txBox="1"/>
          <p:nvPr/>
        </p:nvSpPr>
        <p:spPr>
          <a:xfrm>
            <a:off x="4947146" y="2804209"/>
            <a:ext cx="735118"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运营人员</a:t>
            </a:r>
          </a:p>
        </p:txBody>
      </p:sp>
      <p:pic>
        <p:nvPicPr>
          <p:cNvPr id="73" name="图片 72">
            <a:extLst>
              <a:ext uri="{FF2B5EF4-FFF2-40B4-BE49-F238E27FC236}">
                <a16:creationId xmlns:a16="http://schemas.microsoft.com/office/drawing/2014/main" id="{67D03BC2-5456-114D-85D9-C6B992C8D1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304" y="2755279"/>
            <a:ext cx="540000" cy="540000"/>
          </a:xfrm>
          <a:prstGeom prst="rect">
            <a:avLst/>
          </a:prstGeom>
          <a:effectLst>
            <a:outerShdw blurRad="50800" dist="38100" dir="2700000" algn="tl" rotWithShape="0">
              <a:prstClr val="black">
                <a:alpha val="40000"/>
              </a:prstClr>
            </a:outerShdw>
          </a:effectLst>
        </p:spPr>
      </p:pic>
      <p:sp>
        <p:nvSpPr>
          <p:cNvPr id="74" name="文本框 73">
            <a:extLst>
              <a:ext uri="{FF2B5EF4-FFF2-40B4-BE49-F238E27FC236}">
                <a16:creationId xmlns:a16="http://schemas.microsoft.com/office/drawing/2014/main" id="{71767A87-88A5-1748-AA5F-0D44D77A77B3}"/>
              </a:ext>
            </a:extLst>
          </p:cNvPr>
          <p:cNvSpPr txBox="1"/>
          <p:nvPr/>
        </p:nvSpPr>
        <p:spPr>
          <a:xfrm>
            <a:off x="5970296" y="3259335"/>
            <a:ext cx="748923"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业务主管</a:t>
            </a:r>
          </a:p>
        </p:txBody>
      </p:sp>
      <p:pic>
        <p:nvPicPr>
          <p:cNvPr id="75" name="图片 74">
            <a:extLst>
              <a:ext uri="{FF2B5EF4-FFF2-40B4-BE49-F238E27FC236}">
                <a16:creationId xmlns:a16="http://schemas.microsoft.com/office/drawing/2014/main" id="{819F2986-0DFB-9F47-A8FC-13367E28D8E6}"/>
              </a:ext>
            </a:extLst>
          </p:cNvPr>
          <p:cNvPicPr>
            <a:picLocks noChangeAspect="1"/>
          </p:cNvPicPr>
          <p:nvPr/>
        </p:nvPicPr>
        <p:blipFill>
          <a:blip r:embed="rId3"/>
          <a:stretch>
            <a:fillRect/>
          </a:stretch>
        </p:blipFill>
        <p:spPr>
          <a:xfrm>
            <a:off x="506747" y="3787370"/>
            <a:ext cx="1059775" cy="720000"/>
          </a:xfrm>
          <a:prstGeom prst="rect">
            <a:avLst/>
          </a:prstGeom>
        </p:spPr>
      </p:pic>
      <p:pic>
        <p:nvPicPr>
          <p:cNvPr id="76" name="图片 75">
            <a:extLst>
              <a:ext uri="{FF2B5EF4-FFF2-40B4-BE49-F238E27FC236}">
                <a16:creationId xmlns:a16="http://schemas.microsoft.com/office/drawing/2014/main" id="{ABF2C32A-6C81-F745-8BDD-653C47677EC9}"/>
              </a:ext>
            </a:extLst>
          </p:cNvPr>
          <p:cNvPicPr>
            <a:picLocks noChangeAspect="1"/>
          </p:cNvPicPr>
          <p:nvPr/>
        </p:nvPicPr>
        <p:blipFill>
          <a:blip r:embed="rId4"/>
          <a:stretch>
            <a:fillRect/>
          </a:stretch>
        </p:blipFill>
        <p:spPr>
          <a:xfrm>
            <a:off x="1589534" y="2573898"/>
            <a:ext cx="950400" cy="720000"/>
          </a:xfrm>
          <a:prstGeom prst="rect">
            <a:avLst/>
          </a:prstGeom>
        </p:spPr>
      </p:pic>
      <p:pic>
        <p:nvPicPr>
          <p:cNvPr id="77" name="图片 76">
            <a:extLst>
              <a:ext uri="{FF2B5EF4-FFF2-40B4-BE49-F238E27FC236}">
                <a16:creationId xmlns:a16="http://schemas.microsoft.com/office/drawing/2014/main" id="{F18C27C9-7963-1A45-A5F4-ABAE292E39B7}"/>
              </a:ext>
            </a:extLst>
          </p:cNvPr>
          <p:cNvPicPr>
            <a:picLocks noChangeAspect="1"/>
          </p:cNvPicPr>
          <p:nvPr/>
        </p:nvPicPr>
        <p:blipFill>
          <a:blip r:embed="rId5"/>
          <a:stretch>
            <a:fillRect/>
          </a:stretch>
        </p:blipFill>
        <p:spPr>
          <a:xfrm>
            <a:off x="6659933" y="2539335"/>
            <a:ext cx="1413818" cy="720000"/>
          </a:xfrm>
          <a:prstGeom prst="rect">
            <a:avLst/>
          </a:prstGeom>
        </p:spPr>
      </p:pic>
      <p:pic>
        <p:nvPicPr>
          <p:cNvPr id="78" name="图片 77">
            <a:extLst>
              <a:ext uri="{FF2B5EF4-FFF2-40B4-BE49-F238E27FC236}">
                <a16:creationId xmlns:a16="http://schemas.microsoft.com/office/drawing/2014/main" id="{EFFC819F-0DF4-AD4A-B65F-307BBC698EB4}"/>
              </a:ext>
            </a:extLst>
          </p:cNvPr>
          <p:cNvPicPr>
            <a:picLocks noChangeAspect="1"/>
          </p:cNvPicPr>
          <p:nvPr/>
        </p:nvPicPr>
        <p:blipFill>
          <a:blip r:embed="rId6"/>
          <a:stretch>
            <a:fillRect/>
          </a:stretch>
        </p:blipFill>
        <p:spPr>
          <a:xfrm>
            <a:off x="3878228" y="2066013"/>
            <a:ext cx="1155964" cy="720000"/>
          </a:xfrm>
          <a:prstGeom prst="rect">
            <a:avLst/>
          </a:prstGeom>
        </p:spPr>
      </p:pic>
      <p:sp>
        <p:nvSpPr>
          <p:cNvPr id="79" name="文本框 78">
            <a:extLst>
              <a:ext uri="{FF2B5EF4-FFF2-40B4-BE49-F238E27FC236}">
                <a16:creationId xmlns:a16="http://schemas.microsoft.com/office/drawing/2014/main" id="{A5570A59-643E-634C-8C32-13242AF9120F}"/>
              </a:ext>
            </a:extLst>
          </p:cNvPr>
          <p:cNvSpPr txBox="1"/>
          <p:nvPr/>
        </p:nvSpPr>
        <p:spPr>
          <a:xfrm>
            <a:off x="405692" y="4509893"/>
            <a:ext cx="1172116"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业务建模与分析</a:t>
            </a:r>
          </a:p>
        </p:txBody>
      </p:sp>
      <p:sp>
        <p:nvSpPr>
          <p:cNvPr id="80" name="文本框 79">
            <a:extLst>
              <a:ext uri="{FF2B5EF4-FFF2-40B4-BE49-F238E27FC236}">
                <a16:creationId xmlns:a16="http://schemas.microsoft.com/office/drawing/2014/main" id="{B26A56D0-2499-F040-9B5C-C83C2D41AC1B}"/>
              </a:ext>
            </a:extLst>
          </p:cNvPr>
          <p:cNvSpPr txBox="1"/>
          <p:nvPr/>
        </p:nvSpPr>
        <p:spPr>
          <a:xfrm>
            <a:off x="1485812" y="3310461"/>
            <a:ext cx="1172116"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业务规则编辑器</a:t>
            </a:r>
          </a:p>
        </p:txBody>
      </p:sp>
      <p:sp>
        <p:nvSpPr>
          <p:cNvPr id="81" name="文本框 80">
            <a:extLst>
              <a:ext uri="{FF2B5EF4-FFF2-40B4-BE49-F238E27FC236}">
                <a16:creationId xmlns:a16="http://schemas.microsoft.com/office/drawing/2014/main" id="{6E2BBA8E-C26C-1E4C-A753-F832D0197B82}"/>
              </a:ext>
            </a:extLst>
          </p:cNvPr>
          <p:cNvSpPr txBox="1"/>
          <p:nvPr/>
        </p:nvSpPr>
        <p:spPr>
          <a:xfrm>
            <a:off x="6753108" y="3251244"/>
            <a:ext cx="1449436"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业务监控</a:t>
            </a:r>
            <a:r>
              <a:rPr kumimoji="0" lang="en-US" altLang="zh-CN"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Dashboard</a:t>
            </a:r>
            <a:endPar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endParaRPr>
          </a:p>
        </p:txBody>
      </p:sp>
      <p:sp>
        <p:nvSpPr>
          <p:cNvPr id="82" name="文本框 81">
            <a:extLst>
              <a:ext uri="{FF2B5EF4-FFF2-40B4-BE49-F238E27FC236}">
                <a16:creationId xmlns:a16="http://schemas.microsoft.com/office/drawing/2014/main" id="{92A89093-B11A-0941-BFB8-B915530DB32F}"/>
              </a:ext>
            </a:extLst>
          </p:cNvPr>
          <p:cNvSpPr txBox="1"/>
          <p:nvPr/>
        </p:nvSpPr>
        <p:spPr>
          <a:xfrm>
            <a:off x="3825268" y="2794391"/>
            <a:ext cx="1172116"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业务运营控制台</a:t>
            </a:r>
          </a:p>
        </p:txBody>
      </p:sp>
      <p:pic>
        <p:nvPicPr>
          <p:cNvPr id="83" name="图片 82">
            <a:extLst>
              <a:ext uri="{FF2B5EF4-FFF2-40B4-BE49-F238E27FC236}">
                <a16:creationId xmlns:a16="http://schemas.microsoft.com/office/drawing/2014/main" id="{A4D3D749-E09A-E343-BA20-6CE65A98A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573" y="3786019"/>
            <a:ext cx="540000" cy="540000"/>
          </a:xfrm>
          <a:prstGeom prst="rect">
            <a:avLst/>
          </a:prstGeom>
          <a:effectLst>
            <a:outerShdw blurRad="50800" dist="38100" dir="2700000" algn="tl" rotWithShape="0">
              <a:prstClr val="black">
                <a:alpha val="40000"/>
              </a:prstClr>
            </a:outerShdw>
          </a:effectLst>
        </p:spPr>
      </p:pic>
      <p:sp>
        <p:nvSpPr>
          <p:cNvPr id="84" name="文本框 83">
            <a:extLst>
              <a:ext uri="{FF2B5EF4-FFF2-40B4-BE49-F238E27FC236}">
                <a16:creationId xmlns:a16="http://schemas.microsoft.com/office/drawing/2014/main" id="{D24ECD4E-0935-3D46-B312-2C04DA62F7C9}"/>
              </a:ext>
            </a:extLst>
          </p:cNvPr>
          <p:cNvSpPr txBox="1"/>
          <p:nvPr/>
        </p:nvSpPr>
        <p:spPr>
          <a:xfrm>
            <a:off x="6949565" y="4280433"/>
            <a:ext cx="748923"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srgbClr val="0000CC"/>
                </a:solidFill>
                <a:effectLst/>
                <a:uLnTx/>
                <a:uFillTx/>
                <a:latin typeface="Verdana"/>
                <a:ea typeface="微软雅黑" panose="020B0503020204020204" pitchFamily="34" charset="-122"/>
                <a:cs typeface="+mn-cs"/>
              </a:rPr>
              <a:t>质量人员</a:t>
            </a:r>
          </a:p>
        </p:txBody>
      </p:sp>
      <p:pic>
        <p:nvPicPr>
          <p:cNvPr id="85" name="图片 84">
            <a:extLst>
              <a:ext uri="{FF2B5EF4-FFF2-40B4-BE49-F238E27FC236}">
                <a16:creationId xmlns:a16="http://schemas.microsoft.com/office/drawing/2014/main" id="{D2B7DA48-D490-BD42-A4F3-4D82A6DD8D4A}"/>
              </a:ext>
            </a:extLst>
          </p:cNvPr>
          <p:cNvPicPr>
            <a:picLocks noChangeAspect="1"/>
          </p:cNvPicPr>
          <p:nvPr/>
        </p:nvPicPr>
        <p:blipFill>
          <a:blip r:embed="rId6"/>
          <a:stretch>
            <a:fillRect/>
          </a:stretch>
        </p:blipFill>
        <p:spPr>
          <a:xfrm>
            <a:off x="7649937" y="3828767"/>
            <a:ext cx="1155964" cy="720000"/>
          </a:xfrm>
          <a:prstGeom prst="rect">
            <a:avLst/>
          </a:prstGeom>
        </p:spPr>
      </p:pic>
      <p:sp>
        <p:nvSpPr>
          <p:cNvPr id="86" name="文本框 85">
            <a:extLst>
              <a:ext uri="{FF2B5EF4-FFF2-40B4-BE49-F238E27FC236}">
                <a16:creationId xmlns:a16="http://schemas.microsoft.com/office/drawing/2014/main" id="{D49D341D-1132-6F43-8B2A-ACB7B7C3AFEA}"/>
              </a:ext>
            </a:extLst>
          </p:cNvPr>
          <p:cNvSpPr txBox="1"/>
          <p:nvPr/>
        </p:nvSpPr>
        <p:spPr>
          <a:xfrm>
            <a:off x="7725713" y="4569630"/>
            <a:ext cx="889987"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度量和评估</a:t>
            </a:r>
          </a:p>
        </p:txBody>
      </p:sp>
      <p:sp>
        <p:nvSpPr>
          <p:cNvPr id="87" name="圆角矩形 86">
            <a:extLst>
              <a:ext uri="{FF2B5EF4-FFF2-40B4-BE49-F238E27FC236}">
                <a16:creationId xmlns:a16="http://schemas.microsoft.com/office/drawing/2014/main" id="{8C3807EF-2104-4045-A71F-670AD1B77597}"/>
              </a:ext>
            </a:extLst>
          </p:cNvPr>
          <p:cNvSpPr/>
          <p:nvPr/>
        </p:nvSpPr>
        <p:spPr>
          <a:xfrm>
            <a:off x="3461293" y="3833997"/>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业务模型管理</a:t>
            </a:r>
          </a:p>
        </p:txBody>
      </p:sp>
      <p:sp>
        <p:nvSpPr>
          <p:cNvPr id="88" name="圆角矩形 87">
            <a:extLst>
              <a:ext uri="{FF2B5EF4-FFF2-40B4-BE49-F238E27FC236}">
                <a16:creationId xmlns:a16="http://schemas.microsoft.com/office/drawing/2014/main" id="{01F0B64F-EDE9-0B4F-A610-15FE08AF3920}"/>
              </a:ext>
            </a:extLst>
          </p:cNvPr>
          <p:cNvSpPr/>
          <p:nvPr/>
        </p:nvSpPr>
        <p:spPr>
          <a:xfrm>
            <a:off x="4653493" y="3842725"/>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Verdana"/>
                <a:ea typeface="微软雅黑" panose="020B0503020204020204" pitchFamily="34" charset="-122"/>
                <a:cs typeface="+mn-cs"/>
              </a:rPr>
              <a:t>业务开发框架</a:t>
            </a:r>
          </a:p>
        </p:txBody>
      </p:sp>
      <p:sp>
        <p:nvSpPr>
          <p:cNvPr id="89" name="圆角矩形 88">
            <a:extLst>
              <a:ext uri="{FF2B5EF4-FFF2-40B4-BE49-F238E27FC236}">
                <a16:creationId xmlns:a16="http://schemas.microsoft.com/office/drawing/2014/main" id="{E6DB9312-C1FF-E048-8174-0FE46D99543A}"/>
              </a:ext>
            </a:extLst>
          </p:cNvPr>
          <p:cNvSpPr/>
          <p:nvPr/>
        </p:nvSpPr>
        <p:spPr>
          <a:xfrm>
            <a:off x="3454054" y="4183214"/>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业务运行平台</a:t>
            </a:r>
          </a:p>
        </p:txBody>
      </p:sp>
      <p:sp>
        <p:nvSpPr>
          <p:cNvPr id="90" name="圆角矩形 89">
            <a:extLst>
              <a:ext uri="{FF2B5EF4-FFF2-40B4-BE49-F238E27FC236}">
                <a16:creationId xmlns:a16="http://schemas.microsoft.com/office/drawing/2014/main" id="{67B4390F-5463-E24E-92F7-645CD5EBE45C}"/>
              </a:ext>
            </a:extLst>
          </p:cNvPr>
          <p:cNvSpPr/>
          <p:nvPr/>
        </p:nvSpPr>
        <p:spPr>
          <a:xfrm>
            <a:off x="4653493" y="4530860"/>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监控与管理工具</a:t>
            </a:r>
          </a:p>
        </p:txBody>
      </p:sp>
      <p:sp>
        <p:nvSpPr>
          <p:cNvPr id="91" name="圆角矩形 90">
            <a:extLst>
              <a:ext uri="{FF2B5EF4-FFF2-40B4-BE49-F238E27FC236}">
                <a16:creationId xmlns:a16="http://schemas.microsoft.com/office/drawing/2014/main" id="{DEBAE99F-1AEC-664A-B51C-32BE977A0563}"/>
              </a:ext>
            </a:extLst>
          </p:cNvPr>
          <p:cNvSpPr/>
          <p:nvPr/>
        </p:nvSpPr>
        <p:spPr>
          <a:xfrm>
            <a:off x="3459234" y="4530860"/>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报告与分析工具</a:t>
            </a:r>
          </a:p>
        </p:txBody>
      </p:sp>
      <p:sp>
        <p:nvSpPr>
          <p:cNvPr id="92" name="圆角矩形 91">
            <a:extLst>
              <a:ext uri="{FF2B5EF4-FFF2-40B4-BE49-F238E27FC236}">
                <a16:creationId xmlns:a16="http://schemas.microsoft.com/office/drawing/2014/main" id="{27E9A4E3-9AA5-D343-9103-30DA86CFE404}"/>
              </a:ext>
            </a:extLst>
          </p:cNvPr>
          <p:cNvSpPr/>
          <p:nvPr/>
        </p:nvSpPr>
        <p:spPr>
          <a:xfrm>
            <a:off x="4653493" y="4170820"/>
            <a:ext cx="1080000" cy="288000"/>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业务资产库</a:t>
            </a:r>
          </a:p>
        </p:txBody>
      </p:sp>
      <p:sp>
        <p:nvSpPr>
          <p:cNvPr id="93" name="文本框 92">
            <a:extLst>
              <a:ext uri="{FF2B5EF4-FFF2-40B4-BE49-F238E27FC236}">
                <a16:creationId xmlns:a16="http://schemas.microsoft.com/office/drawing/2014/main" id="{71844753-E1A9-8C4E-9BAD-8DE32D9CBBBB}"/>
              </a:ext>
            </a:extLst>
          </p:cNvPr>
          <p:cNvSpPr txBox="1"/>
          <p:nvPr/>
        </p:nvSpPr>
        <p:spPr>
          <a:xfrm>
            <a:off x="2222685" y="4339455"/>
            <a:ext cx="723275"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业务架构</a:t>
            </a:r>
          </a:p>
        </p:txBody>
      </p:sp>
      <p:sp>
        <p:nvSpPr>
          <p:cNvPr id="94" name="文本框 93">
            <a:extLst>
              <a:ext uri="{FF2B5EF4-FFF2-40B4-BE49-F238E27FC236}">
                <a16:creationId xmlns:a16="http://schemas.microsoft.com/office/drawing/2014/main" id="{44FDC8BF-D1E7-1547-B198-6E9336C40B81}"/>
              </a:ext>
            </a:extLst>
          </p:cNvPr>
          <p:cNvSpPr txBox="1"/>
          <p:nvPr/>
        </p:nvSpPr>
        <p:spPr>
          <a:xfrm>
            <a:off x="2654733" y="3653491"/>
            <a:ext cx="723275" cy="25391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业务建模</a:t>
            </a:r>
          </a:p>
        </p:txBody>
      </p:sp>
      <p:sp>
        <p:nvSpPr>
          <p:cNvPr id="95" name="文本框 94">
            <a:extLst>
              <a:ext uri="{FF2B5EF4-FFF2-40B4-BE49-F238E27FC236}">
                <a16:creationId xmlns:a16="http://schemas.microsoft.com/office/drawing/2014/main" id="{AB8BD291-DCA8-2B4E-990D-58AF3F52DC7F}"/>
              </a:ext>
            </a:extLst>
          </p:cNvPr>
          <p:cNvSpPr txBox="1"/>
          <p:nvPr/>
        </p:nvSpPr>
        <p:spPr>
          <a:xfrm>
            <a:off x="3456185" y="3149435"/>
            <a:ext cx="857927" cy="25391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集成与开发</a:t>
            </a:r>
          </a:p>
        </p:txBody>
      </p:sp>
      <p:sp>
        <p:nvSpPr>
          <p:cNvPr id="96" name="文本框 95">
            <a:extLst>
              <a:ext uri="{FF2B5EF4-FFF2-40B4-BE49-F238E27FC236}">
                <a16:creationId xmlns:a16="http://schemas.microsoft.com/office/drawing/2014/main" id="{060C8761-FADD-C045-8E60-E4E30C221F52}"/>
              </a:ext>
            </a:extLst>
          </p:cNvPr>
          <p:cNvSpPr txBox="1"/>
          <p:nvPr/>
        </p:nvSpPr>
        <p:spPr>
          <a:xfrm>
            <a:off x="5898288" y="3653491"/>
            <a:ext cx="857927" cy="25391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管理和监视</a:t>
            </a:r>
          </a:p>
        </p:txBody>
      </p:sp>
      <p:sp>
        <p:nvSpPr>
          <p:cNvPr id="97" name="文本框 96">
            <a:extLst>
              <a:ext uri="{FF2B5EF4-FFF2-40B4-BE49-F238E27FC236}">
                <a16:creationId xmlns:a16="http://schemas.microsoft.com/office/drawing/2014/main" id="{735413D1-6C8D-614B-B036-79A143469717}"/>
              </a:ext>
            </a:extLst>
          </p:cNvPr>
          <p:cNvSpPr txBox="1"/>
          <p:nvPr/>
        </p:nvSpPr>
        <p:spPr>
          <a:xfrm>
            <a:off x="6327141" y="4267447"/>
            <a:ext cx="723275" cy="4154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度量分析</a:t>
            </a:r>
            <a:endParaRPr kumimoji="0" lang="en-US" altLang="zh-CN"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持续改进</a:t>
            </a:r>
            <a:endParaRPr kumimoji="0" lang="en-US" altLang="zh-CN"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endParaRPr>
          </a:p>
        </p:txBody>
      </p:sp>
      <p:sp>
        <p:nvSpPr>
          <p:cNvPr id="98" name="文本框 97">
            <a:extLst>
              <a:ext uri="{FF2B5EF4-FFF2-40B4-BE49-F238E27FC236}">
                <a16:creationId xmlns:a16="http://schemas.microsoft.com/office/drawing/2014/main" id="{68DB4FD5-754B-134F-97B1-698EEA87A9B1}"/>
              </a:ext>
            </a:extLst>
          </p:cNvPr>
          <p:cNvSpPr txBox="1"/>
          <p:nvPr/>
        </p:nvSpPr>
        <p:spPr>
          <a:xfrm>
            <a:off x="4814972" y="3149435"/>
            <a:ext cx="723276" cy="25391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050" b="1" i="0" u="none" strike="noStrike" kern="1200" cap="none" spc="0" normalizeH="0" baseline="0" noProof="0">
                <a:ln>
                  <a:noFill/>
                </a:ln>
                <a:solidFill>
                  <a:prstClr val="black"/>
                </a:solidFill>
                <a:effectLst/>
                <a:uLnTx/>
                <a:uFillTx/>
                <a:latin typeface="Verdana"/>
                <a:ea typeface="微软雅黑" panose="020B0503020204020204" pitchFamily="34" charset="-122"/>
                <a:cs typeface="+mn-cs"/>
              </a:rPr>
              <a:t>实施部署</a:t>
            </a:r>
          </a:p>
        </p:txBody>
      </p:sp>
      <p:sp>
        <p:nvSpPr>
          <p:cNvPr id="99" name="矩形 98">
            <a:extLst>
              <a:ext uri="{FF2B5EF4-FFF2-40B4-BE49-F238E27FC236}">
                <a16:creationId xmlns:a16="http://schemas.microsoft.com/office/drawing/2014/main" id="{05BCEA37-CDCA-104B-9E87-0973B0D89C87}"/>
              </a:ext>
            </a:extLst>
          </p:cNvPr>
          <p:cNvSpPr/>
          <p:nvPr/>
        </p:nvSpPr>
        <p:spPr>
          <a:xfrm>
            <a:off x="747005" y="697861"/>
            <a:ext cx="902811"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业务可视</a:t>
            </a:r>
            <a:endParaRPr kumimoji="0" lang="zh-CN" altLang="en-US" sz="1400" b="0" i="0" u="none" strike="noStrike" kern="1200" cap="none" spc="0" normalizeH="0" baseline="0" noProof="0">
              <a:ln>
                <a:noFill/>
              </a:ln>
              <a:solidFill>
                <a:srgbClr val="C00000"/>
              </a:solidFill>
              <a:effectLst/>
              <a:uLnTx/>
              <a:uFillTx/>
              <a:latin typeface="Verdana"/>
              <a:ea typeface="微软雅黑" panose="020B0503020204020204" pitchFamily="34" charset="-122"/>
              <a:cs typeface="+mn-cs"/>
            </a:endParaRPr>
          </a:p>
        </p:txBody>
      </p:sp>
      <p:cxnSp>
        <p:nvCxnSpPr>
          <p:cNvPr id="100" name="直接连接符 50">
            <a:extLst>
              <a:ext uri="{FF2B5EF4-FFF2-40B4-BE49-F238E27FC236}">
                <a16:creationId xmlns:a16="http://schemas.microsoft.com/office/drawing/2014/main" id="{65115F6E-D15E-DE4E-AB7D-D411685AA848}"/>
              </a:ext>
            </a:extLst>
          </p:cNvPr>
          <p:cNvCxnSpPr/>
          <p:nvPr/>
        </p:nvCxnSpPr>
        <p:spPr>
          <a:xfrm>
            <a:off x="137648" y="985893"/>
            <a:ext cx="8856984" cy="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101" name="直接连接符 56">
            <a:extLst>
              <a:ext uri="{FF2B5EF4-FFF2-40B4-BE49-F238E27FC236}">
                <a16:creationId xmlns:a16="http://schemas.microsoft.com/office/drawing/2014/main" id="{030A3942-4033-D745-A5EB-D30354E9488C}"/>
              </a:ext>
            </a:extLst>
          </p:cNvPr>
          <p:cNvCxnSpPr/>
          <p:nvPr/>
        </p:nvCxnSpPr>
        <p:spPr>
          <a:xfrm>
            <a:off x="2369896" y="769869"/>
            <a:ext cx="0" cy="1620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102" name="直接连接符 57">
            <a:extLst>
              <a:ext uri="{FF2B5EF4-FFF2-40B4-BE49-F238E27FC236}">
                <a16:creationId xmlns:a16="http://schemas.microsoft.com/office/drawing/2014/main" id="{644A0CB3-D90F-C043-9254-98C1085849D6}"/>
              </a:ext>
            </a:extLst>
          </p:cNvPr>
          <p:cNvCxnSpPr/>
          <p:nvPr/>
        </p:nvCxnSpPr>
        <p:spPr>
          <a:xfrm>
            <a:off x="4653493" y="773898"/>
            <a:ext cx="0" cy="1080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cxnSp>
        <p:nvCxnSpPr>
          <p:cNvPr id="103" name="直接连接符 58">
            <a:extLst>
              <a:ext uri="{FF2B5EF4-FFF2-40B4-BE49-F238E27FC236}">
                <a16:creationId xmlns:a16="http://schemas.microsoft.com/office/drawing/2014/main" id="{8C799DA1-5B25-CE4E-86FA-44E2B5BFDA0A}"/>
              </a:ext>
            </a:extLst>
          </p:cNvPr>
          <p:cNvCxnSpPr/>
          <p:nvPr/>
        </p:nvCxnSpPr>
        <p:spPr>
          <a:xfrm>
            <a:off x="6906400" y="769869"/>
            <a:ext cx="0" cy="1620000"/>
          </a:xfrm>
          <a:prstGeom prst="line">
            <a:avLst/>
          </a:prstGeom>
          <a:ln w="9525">
            <a:prstDash val="lgDash"/>
          </a:ln>
        </p:spPr>
        <p:style>
          <a:lnRef idx="2">
            <a:schemeClr val="accent1"/>
          </a:lnRef>
          <a:fillRef idx="0">
            <a:schemeClr val="accent1"/>
          </a:fillRef>
          <a:effectRef idx="1">
            <a:schemeClr val="accent1"/>
          </a:effectRef>
          <a:fontRef idx="minor">
            <a:schemeClr val="tx1"/>
          </a:fontRef>
        </p:style>
      </p:cxnSp>
      <p:sp>
        <p:nvSpPr>
          <p:cNvPr id="104" name="矩形 103">
            <a:extLst>
              <a:ext uri="{FF2B5EF4-FFF2-40B4-BE49-F238E27FC236}">
                <a16:creationId xmlns:a16="http://schemas.microsoft.com/office/drawing/2014/main" id="{942D9635-3D3C-5048-AE12-07EA87E96205}"/>
              </a:ext>
            </a:extLst>
          </p:cNvPr>
          <p:cNvSpPr/>
          <p:nvPr/>
        </p:nvSpPr>
        <p:spPr>
          <a:xfrm>
            <a:off x="3089976" y="697861"/>
            <a:ext cx="902811"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业务可管</a:t>
            </a:r>
            <a:endParaRPr kumimoji="0" lang="zh-CN" altLang="en-US" sz="1400" b="0" i="0" u="none" strike="noStrike" kern="1200" cap="none" spc="0" normalizeH="0" baseline="0" noProof="0">
              <a:ln>
                <a:noFill/>
              </a:ln>
              <a:solidFill>
                <a:srgbClr val="C00000"/>
              </a:solidFill>
              <a:effectLst/>
              <a:uLnTx/>
              <a:uFillTx/>
              <a:latin typeface="Verdana"/>
              <a:ea typeface="微软雅黑" panose="020B0503020204020204" pitchFamily="34" charset="-122"/>
              <a:cs typeface="+mn-cs"/>
            </a:endParaRPr>
          </a:p>
        </p:txBody>
      </p:sp>
      <p:sp>
        <p:nvSpPr>
          <p:cNvPr id="105" name="矩形 104">
            <a:extLst>
              <a:ext uri="{FF2B5EF4-FFF2-40B4-BE49-F238E27FC236}">
                <a16:creationId xmlns:a16="http://schemas.microsoft.com/office/drawing/2014/main" id="{E6D4E44B-B90D-644A-A807-8BC8EC19916E}"/>
              </a:ext>
            </a:extLst>
          </p:cNvPr>
          <p:cNvSpPr/>
          <p:nvPr/>
        </p:nvSpPr>
        <p:spPr>
          <a:xfrm>
            <a:off x="5322224" y="697861"/>
            <a:ext cx="902811"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业务可控</a:t>
            </a:r>
            <a:endParaRPr kumimoji="0" lang="zh-CN" altLang="en-US" sz="1400" b="0" i="0" u="none" strike="noStrike" kern="1200" cap="none" spc="0" normalizeH="0" baseline="0" noProof="0">
              <a:ln>
                <a:noFill/>
              </a:ln>
              <a:solidFill>
                <a:srgbClr val="C00000"/>
              </a:solidFill>
              <a:effectLst/>
              <a:uLnTx/>
              <a:uFillTx/>
              <a:latin typeface="Verdana"/>
              <a:ea typeface="微软雅黑" panose="020B0503020204020204" pitchFamily="34" charset="-122"/>
              <a:cs typeface="+mn-cs"/>
            </a:endParaRPr>
          </a:p>
        </p:txBody>
      </p:sp>
      <p:sp>
        <p:nvSpPr>
          <p:cNvPr id="106" name="矩形 105">
            <a:extLst>
              <a:ext uri="{FF2B5EF4-FFF2-40B4-BE49-F238E27FC236}">
                <a16:creationId xmlns:a16="http://schemas.microsoft.com/office/drawing/2014/main" id="{B28DF574-D1E2-E04A-9AEA-F37FC46E6B44}"/>
              </a:ext>
            </a:extLst>
          </p:cNvPr>
          <p:cNvSpPr/>
          <p:nvPr/>
        </p:nvSpPr>
        <p:spPr>
          <a:xfrm>
            <a:off x="7554472" y="697861"/>
            <a:ext cx="902811"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业务可优</a:t>
            </a:r>
            <a:endParaRPr kumimoji="0" lang="zh-CN" altLang="en-US" sz="1400" b="0" i="0" u="none" strike="noStrike" kern="1200" cap="none" spc="0" normalizeH="0" baseline="0" noProof="0">
              <a:ln>
                <a:noFill/>
              </a:ln>
              <a:solidFill>
                <a:srgbClr val="C00000"/>
              </a:solidFill>
              <a:effectLst/>
              <a:uLnTx/>
              <a:uFillTx/>
              <a:latin typeface="Verdana"/>
              <a:ea typeface="微软雅黑" panose="020B0503020204020204" pitchFamily="34" charset="-122"/>
              <a:cs typeface="+mn-cs"/>
            </a:endParaRPr>
          </a:p>
        </p:txBody>
      </p:sp>
      <p:sp>
        <p:nvSpPr>
          <p:cNvPr id="107" name="文本框 106">
            <a:extLst>
              <a:ext uri="{FF2B5EF4-FFF2-40B4-BE49-F238E27FC236}">
                <a16:creationId xmlns:a16="http://schemas.microsoft.com/office/drawing/2014/main" id="{0669E13D-48A8-5146-939F-5DD27B6B8235}"/>
              </a:ext>
            </a:extLst>
          </p:cNvPr>
          <p:cNvSpPr txBox="1"/>
          <p:nvPr/>
        </p:nvSpPr>
        <p:spPr>
          <a:xfrm>
            <a:off x="101425" y="1170325"/>
            <a:ext cx="2252906" cy="1255728"/>
          </a:xfrm>
          <a:prstGeom prst="rect">
            <a:avLst/>
          </a:prstGeom>
          <a:noFill/>
        </p:spPr>
        <p:txBody>
          <a:bodyPr wrap="square" rtlCol="0">
            <a:spAutoFit/>
          </a:bodyPr>
          <a:lstStyle/>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业务需求可视：</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需求模型可视、</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E2E</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状态可视、历史可追溯</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业务定义可视：</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业务分层定义、业务数据定义、业务规则定义</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业务运营结果可视：</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SLA/KPI</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定义，运营状态和结果可视</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8" name="文本框 107">
            <a:extLst>
              <a:ext uri="{FF2B5EF4-FFF2-40B4-BE49-F238E27FC236}">
                <a16:creationId xmlns:a16="http://schemas.microsoft.com/office/drawing/2014/main" id="{2884545E-9676-7441-908F-3397E7D6FB59}"/>
              </a:ext>
            </a:extLst>
          </p:cNvPr>
          <p:cNvSpPr txBox="1"/>
          <p:nvPr/>
        </p:nvSpPr>
        <p:spPr>
          <a:xfrm>
            <a:off x="2369895" y="1126075"/>
            <a:ext cx="2237341" cy="867930"/>
          </a:xfrm>
          <a:prstGeom prst="rect">
            <a:avLst/>
          </a:prstGeom>
          <a:noFill/>
        </p:spPr>
        <p:txBody>
          <a:bodyPr wrap="square" rtlCol="0">
            <a:spAutoFit/>
          </a:bodyPr>
          <a:lstStyle/>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业务需求可结构化录入、跟踪；</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业务可在线配置、定义；</a:t>
            </a:r>
            <a:endParaRPr kumimoji="0" lang="en-US" altLang="zh-CN"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业务运营</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SLA</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可配置（可与</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BI</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联动、集成）；</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9" name="文本框 108">
            <a:extLst>
              <a:ext uri="{FF2B5EF4-FFF2-40B4-BE49-F238E27FC236}">
                <a16:creationId xmlns:a16="http://schemas.microsoft.com/office/drawing/2014/main" id="{C111C654-50E0-A245-8DF9-DE68F06C5122}"/>
              </a:ext>
            </a:extLst>
          </p:cNvPr>
          <p:cNvSpPr txBox="1"/>
          <p:nvPr/>
        </p:nvSpPr>
        <p:spPr>
          <a:xfrm>
            <a:off x="4653493" y="1126075"/>
            <a:ext cx="2252907" cy="867930"/>
          </a:xfrm>
          <a:prstGeom prst="rect">
            <a:avLst/>
          </a:prstGeom>
          <a:noFill/>
        </p:spPr>
        <p:txBody>
          <a:bodyPr wrap="square" rtlCol="0">
            <a:spAutoFit/>
          </a:bodyPr>
          <a:lstStyle/>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基于业务的</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QoS</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保障（如流控）</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面向业务的快速部署、发布</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业务测试用例与数据一体化集成</a:t>
            </a:r>
            <a:endParaRPr kumimoji="0" lang="en-US" altLang="zh-CN" sz="105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业务维度的运行监控</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0" name="文本框 109">
            <a:extLst>
              <a:ext uri="{FF2B5EF4-FFF2-40B4-BE49-F238E27FC236}">
                <a16:creationId xmlns:a16="http://schemas.microsoft.com/office/drawing/2014/main" id="{4B987EA5-1054-C945-867E-EB9D2AADA22D}"/>
              </a:ext>
            </a:extLst>
          </p:cNvPr>
          <p:cNvSpPr txBox="1"/>
          <p:nvPr/>
        </p:nvSpPr>
        <p:spPr>
          <a:xfrm>
            <a:off x="6890832" y="1103950"/>
            <a:ext cx="2111200" cy="674031"/>
          </a:xfrm>
          <a:prstGeom prst="rect">
            <a:avLst/>
          </a:prstGeom>
          <a:noFill/>
        </p:spPr>
        <p:txBody>
          <a:bodyPr wrap="square" rtlCol="0">
            <a:spAutoFit/>
          </a:bodyPr>
          <a:lstStyle/>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业务运营</a:t>
            </a:r>
            <a:r>
              <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SLA</a:t>
            </a: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管理，关键短板、路径可分析：</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71450" marR="0" lvl="0" indent="-171450" algn="l" defTabSz="4572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业务仿真模拟与优化</a:t>
            </a:r>
            <a:endParaRPr kumimoji="0" lang="en-US" altLang="zh-CN"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1" name="文本框 110"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39469509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0910" y="162619"/>
            <a:ext cx="8303388" cy="409306"/>
          </a:xfrm>
        </p:spPr>
        <p:txBody>
          <a:bodyPr>
            <a:normAutofit/>
          </a:bodyPr>
          <a:lstStyle/>
          <a:p>
            <a:r>
              <a:rPr lang="zh-CN" altLang="en-US" b="1" dirty="0">
                <a:solidFill>
                  <a:prstClr val="black"/>
                </a:solidFill>
                <a:latin typeface="Verdana"/>
                <a:ea typeface="微软雅黑" panose="020B0503020204020204" pitchFamily="34" charset="-122"/>
              </a:rPr>
              <a:t>业务在</a:t>
            </a:r>
            <a:r>
              <a:rPr lang="en-US" altLang="zh-CN" b="1" dirty="0">
                <a:solidFill>
                  <a:prstClr val="black"/>
                </a:solidFill>
                <a:latin typeface="Verdana"/>
                <a:ea typeface="微软雅黑" panose="020B0503020204020204" pitchFamily="34" charset="-122"/>
              </a:rPr>
              <a:t>E2E</a:t>
            </a:r>
            <a:r>
              <a:rPr lang="zh-CN" altLang="en-US" b="1" dirty="0">
                <a:solidFill>
                  <a:prstClr val="black"/>
                </a:solidFill>
                <a:latin typeface="Verdana"/>
                <a:ea typeface="微软雅黑" panose="020B0503020204020204" pitchFamily="34" charset="-122"/>
              </a:rPr>
              <a:t>交易链路可复用度不高，</a:t>
            </a:r>
            <a:r>
              <a:rPr lang="en-US" altLang="zh-CN" b="1" dirty="0">
                <a:solidFill>
                  <a:prstClr val="black"/>
                </a:solidFill>
                <a:latin typeface="Verdana"/>
                <a:ea typeface="微软雅黑" panose="020B0503020204020204" pitchFamily="34" charset="-122"/>
              </a:rPr>
              <a:t>E2E</a:t>
            </a:r>
            <a:r>
              <a:rPr lang="zh-CN" altLang="en-US" b="1" dirty="0">
                <a:solidFill>
                  <a:prstClr val="black"/>
                </a:solidFill>
                <a:latin typeface="Verdana"/>
                <a:ea typeface="微软雅黑" panose="020B0503020204020204" pitchFamily="34" charset="-122"/>
              </a:rPr>
              <a:t>的交付周期仍需改良与缩短</a:t>
            </a:r>
            <a:endParaRPr lang="en-US" altLang="zh-CN" b="1" dirty="0"/>
          </a:p>
        </p:txBody>
      </p:sp>
      <p:grpSp>
        <p:nvGrpSpPr>
          <p:cNvPr id="15" name="组合 8">
            <a:extLst>
              <a:ext uri="{FF2B5EF4-FFF2-40B4-BE49-F238E27FC236}">
                <a16:creationId xmlns:a16="http://schemas.microsoft.com/office/drawing/2014/main" id="{A484444C-F56C-9E46-B98C-0D89AEA742C2}"/>
              </a:ext>
            </a:extLst>
          </p:cNvPr>
          <p:cNvGrpSpPr/>
          <p:nvPr/>
        </p:nvGrpSpPr>
        <p:grpSpPr>
          <a:xfrm>
            <a:off x="345744" y="1593672"/>
            <a:ext cx="3567089" cy="2534951"/>
            <a:chOff x="7252613" y="1805326"/>
            <a:chExt cx="4756118" cy="3379935"/>
          </a:xfrm>
        </p:grpSpPr>
        <p:sp>
          <p:nvSpPr>
            <p:cNvPr id="16" name="下箭头 15">
              <a:extLst>
                <a:ext uri="{FF2B5EF4-FFF2-40B4-BE49-F238E27FC236}">
                  <a16:creationId xmlns:a16="http://schemas.microsoft.com/office/drawing/2014/main" id="{50FF9E56-5EC6-A84B-ADD1-AC53D211D684}"/>
                </a:ext>
              </a:extLst>
            </p:cNvPr>
            <p:cNvSpPr/>
            <p:nvPr/>
          </p:nvSpPr>
          <p:spPr>
            <a:xfrm>
              <a:off x="9098883" y="1879582"/>
              <a:ext cx="1020166" cy="3274901"/>
            </a:xfrm>
            <a:prstGeom prst="downArrow">
              <a:avLst>
                <a:gd name="adj1" fmla="val 50000"/>
                <a:gd name="adj2" fmla="val 54557"/>
              </a:avLst>
            </a:prstGeom>
            <a:solidFill>
              <a:srgbClr val="808080">
                <a:lumMod val="20000"/>
                <a:lumOff val="80000"/>
              </a:srgbClr>
            </a:solidFill>
            <a:ln w="25400" cap="flat" cmpd="sng" algn="ctr">
              <a:solidFill>
                <a:srgbClr val="71BFA7">
                  <a:lumMod val="20000"/>
                  <a:lumOff val="80000"/>
                </a:srgbClr>
              </a:solid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FFFFFF"/>
                </a:solidFill>
                <a:effectLst/>
                <a:uLnTx/>
                <a:uFillTx/>
                <a:latin typeface="Arial"/>
                <a:ea typeface="微软雅黑" panose="020B0503020204020204" pitchFamily="34" charset="-122"/>
                <a:cs typeface="Arial"/>
              </a:endParaRPr>
            </a:p>
          </p:txBody>
        </p:sp>
        <p:grpSp>
          <p:nvGrpSpPr>
            <p:cNvPr id="17" name="组合 2">
              <a:extLst>
                <a:ext uri="{FF2B5EF4-FFF2-40B4-BE49-F238E27FC236}">
                  <a16:creationId xmlns:a16="http://schemas.microsoft.com/office/drawing/2014/main" id="{EB8C34D4-022D-6145-A8BD-F7A32718017A}"/>
                </a:ext>
              </a:extLst>
            </p:cNvPr>
            <p:cNvGrpSpPr/>
            <p:nvPr/>
          </p:nvGrpSpPr>
          <p:grpSpPr>
            <a:xfrm>
              <a:off x="8261800" y="2570943"/>
              <a:ext cx="2731989" cy="1842071"/>
              <a:chOff x="8502318" y="2489267"/>
              <a:chExt cx="2731989" cy="1842071"/>
            </a:xfrm>
          </p:grpSpPr>
          <p:sp>
            <p:nvSpPr>
              <p:cNvPr id="22" name="六边形 21">
                <a:extLst>
                  <a:ext uri="{FF2B5EF4-FFF2-40B4-BE49-F238E27FC236}">
                    <a16:creationId xmlns:a16="http://schemas.microsoft.com/office/drawing/2014/main" id="{CF8337D8-2498-304B-B0B1-06D7C3ED052B}"/>
                  </a:ext>
                </a:extLst>
              </p:cNvPr>
              <p:cNvSpPr/>
              <p:nvPr/>
            </p:nvSpPr>
            <p:spPr>
              <a:xfrm>
                <a:off x="8525321" y="2490764"/>
                <a:ext cx="1060704" cy="914400"/>
              </a:xfrm>
              <a:prstGeom prst="hexagon">
                <a:avLst/>
              </a:prstGeom>
              <a:solidFill>
                <a:srgbClr val="009999"/>
              </a:solidFill>
              <a:ln w="25400" cap="flat" cmpd="sng" algn="ctr">
                <a:solidFill>
                  <a:srgbClr val="FFFFFF"/>
                </a:solid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rPr>
                  <a:t>一套方法</a:t>
                </a:r>
              </a:p>
            </p:txBody>
          </p:sp>
          <p:sp>
            <p:nvSpPr>
              <p:cNvPr id="23" name="六边形 22">
                <a:extLst>
                  <a:ext uri="{FF2B5EF4-FFF2-40B4-BE49-F238E27FC236}">
                    <a16:creationId xmlns:a16="http://schemas.microsoft.com/office/drawing/2014/main" id="{8D56C496-BCFB-584E-A2D8-29B9EF5EC159}"/>
                  </a:ext>
                </a:extLst>
              </p:cNvPr>
              <p:cNvSpPr/>
              <p:nvPr/>
            </p:nvSpPr>
            <p:spPr>
              <a:xfrm>
                <a:off x="9343937" y="2962237"/>
                <a:ext cx="1060704" cy="914400"/>
              </a:xfrm>
              <a:prstGeom prst="hexagon">
                <a:avLst/>
              </a:prstGeom>
              <a:solidFill>
                <a:srgbClr val="FFC000"/>
              </a:solidFill>
              <a:ln w="25400" cap="flat" cmpd="sng" algn="ctr">
                <a:solidFill>
                  <a:srgbClr val="FFFFFF"/>
                </a:solid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TMF 2.0</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endParaRPr>
              </a:p>
            </p:txBody>
          </p:sp>
          <p:sp>
            <p:nvSpPr>
              <p:cNvPr id="24" name="六边形 23">
                <a:extLst>
                  <a:ext uri="{FF2B5EF4-FFF2-40B4-BE49-F238E27FC236}">
                    <a16:creationId xmlns:a16="http://schemas.microsoft.com/office/drawing/2014/main" id="{E9129C09-A9CC-5E46-9C2E-13FDBB1027E2}"/>
                  </a:ext>
                </a:extLst>
              </p:cNvPr>
              <p:cNvSpPr/>
              <p:nvPr/>
            </p:nvSpPr>
            <p:spPr>
              <a:xfrm>
                <a:off x="10173603" y="3416938"/>
                <a:ext cx="1060704" cy="914400"/>
              </a:xfrm>
              <a:prstGeom prst="hexagon">
                <a:avLst/>
              </a:prstGeom>
              <a:solidFill>
                <a:srgbClr val="BBE0E3"/>
              </a:solidFill>
              <a:ln w="25400" cap="flat" cmpd="sng" algn="ctr">
                <a:solidFill>
                  <a:srgbClr val="FFFFFF"/>
                </a:solid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一份交付件</a:t>
                </a:r>
              </a:p>
            </p:txBody>
          </p:sp>
          <p:sp>
            <p:nvSpPr>
              <p:cNvPr id="25" name="六边形 24">
                <a:extLst>
                  <a:ext uri="{FF2B5EF4-FFF2-40B4-BE49-F238E27FC236}">
                    <a16:creationId xmlns:a16="http://schemas.microsoft.com/office/drawing/2014/main" id="{8BC64FE8-2389-1741-9239-F44696591694}"/>
                  </a:ext>
                </a:extLst>
              </p:cNvPr>
              <p:cNvSpPr/>
              <p:nvPr/>
            </p:nvSpPr>
            <p:spPr>
              <a:xfrm>
                <a:off x="8502318" y="3400232"/>
                <a:ext cx="1060704" cy="914400"/>
              </a:xfrm>
              <a:prstGeom prst="hexagon">
                <a:avLst/>
              </a:prstGeom>
              <a:solidFill>
                <a:srgbClr val="009999">
                  <a:lumMod val="60000"/>
                  <a:lumOff val="40000"/>
                </a:srgbClr>
              </a:solidFill>
              <a:ln w="25400" cap="flat" cmpd="sng" algn="ctr">
                <a:solidFill>
                  <a:srgbClr val="FFFFFF"/>
                </a:solid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一个平台</a:t>
                </a:r>
              </a:p>
            </p:txBody>
          </p:sp>
          <p:sp>
            <p:nvSpPr>
              <p:cNvPr id="26" name="六边形 25">
                <a:extLst>
                  <a:ext uri="{FF2B5EF4-FFF2-40B4-BE49-F238E27FC236}">
                    <a16:creationId xmlns:a16="http://schemas.microsoft.com/office/drawing/2014/main" id="{E2AFDC4D-6CEB-374B-B36B-B9CEC2C1E443}"/>
                  </a:ext>
                </a:extLst>
              </p:cNvPr>
              <p:cNvSpPr/>
              <p:nvPr/>
            </p:nvSpPr>
            <p:spPr>
              <a:xfrm>
                <a:off x="10173603" y="2489267"/>
                <a:ext cx="1060704" cy="914400"/>
              </a:xfrm>
              <a:prstGeom prst="hexagon">
                <a:avLst/>
              </a:prstGeom>
              <a:solidFill>
                <a:srgbClr val="00B0F0"/>
              </a:solidFill>
              <a:ln w="25400" cap="flat" cmpd="sng" algn="ctr">
                <a:solidFill>
                  <a:srgbClr val="FFFFFF"/>
                </a:solid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rPr>
                  <a:t>一个语言</a:t>
                </a:r>
              </a:p>
            </p:txBody>
          </p:sp>
        </p:grpSp>
        <p:sp>
          <p:nvSpPr>
            <p:cNvPr id="18" name="文本框 17">
              <a:extLst>
                <a:ext uri="{FF2B5EF4-FFF2-40B4-BE49-F238E27FC236}">
                  <a16:creationId xmlns:a16="http://schemas.microsoft.com/office/drawing/2014/main" id="{21F50C24-EF89-9A4D-AFE2-48D5BA6C1768}"/>
                </a:ext>
              </a:extLst>
            </p:cNvPr>
            <p:cNvSpPr txBox="1"/>
            <p:nvPr/>
          </p:nvSpPr>
          <p:spPr>
            <a:xfrm>
              <a:off x="7252613" y="4415820"/>
              <a:ext cx="1843200" cy="769441"/>
            </a:xfrm>
            <a:prstGeom prst="rect">
              <a:avLst/>
            </a:prstGeom>
            <a:solidFill>
              <a:srgbClr val="009999">
                <a:lumMod val="60000"/>
                <a:lumOff val="40000"/>
              </a:srgbClr>
            </a:solidFill>
          </p:spPr>
          <p:txBody>
            <a:bodyPr wrap="square" rtlCol="0">
              <a:spAutoFit/>
            </a:bodyPr>
            <a:lstStyle/>
            <a:p>
              <a:pPr marL="128588" marR="0" lvl="0" indent="-128588"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业务</a:t>
              </a: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/IT</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统一建模</a:t>
              </a:r>
              <a:endPar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endParaRPr>
            </a:p>
            <a:p>
              <a:pPr marL="128588" marR="0" lvl="0" indent="-128588"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流程设计四视图</a:t>
              </a:r>
              <a:endPar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endParaRPr>
            </a:p>
            <a:p>
              <a:pPr marL="128588" marR="0" lvl="0" indent="-128588"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快速原型迭代设计</a:t>
              </a:r>
              <a:endPar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endParaRPr>
            </a:p>
          </p:txBody>
        </p:sp>
        <p:sp>
          <p:nvSpPr>
            <p:cNvPr id="19" name="文本框 18">
              <a:extLst>
                <a:ext uri="{FF2B5EF4-FFF2-40B4-BE49-F238E27FC236}">
                  <a16:creationId xmlns:a16="http://schemas.microsoft.com/office/drawing/2014/main" id="{25EE6FEB-2CA0-9B4C-AC5E-BA243DF2B64F}"/>
                </a:ext>
              </a:extLst>
            </p:cNvPr>
            <p:cNvSpPr txBox="1"/>
            <p:nvPr/>
          </p:nvSpPr>
          <p:spPr>
            <a:xfrm>
              <a:off x="7252613" y="1805326"/>
              <a:ext cx="1856064" cy="769441"/>
            </a:xfrm>
            <a:prstGeom prst="rect">
              <a:avLst/>
            </a:prstGeom>
            <a:solidFill>
              <a:srgbClr val="009999"/>
            </a:solidFill>
            <a:ln>
              <a:noFill/>
            </a:ln>
          </p:spPr>
          <p:txBody>
            <a:bodyPr wrap="none" rtlCol="0">
              <a:spAutoFit/>
            </a:bodyPr>
            <a:lstStyle/>
            <a:p>
              <a:pPr marL="128588" marR="0" lvl="0" indent="-128588"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rPr>
                <a:t>串行 </a:t>
              </a:r>
              <a:r>
                <a:rPr kumimoji="0" lang="en-US" altLang="zh-CN"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sym typeface="Wingdings" panose="05000000000000000000" pitchFamily="2" charset="2"/>
                </a:rPr>
                <a:t> </a:t>
              </a:r>
              <a:r>
                <a:rPr kumimoji="0" lang="zh-CN" altLang="en-US"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sym typeface="Wingdings" panose="05000000000000000000" pitchFamily="2" charset="2"/>
                </a:rPr>
                <a:t>并行</a:t>
              </a:r>
              <a:endParaRPr kumimoji="0" lang="en-US" altLang="zh-CN"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sym typeface="Wingdings" panose="05000000000000000000" pitchFamily="2" charset="2"/>
              </a:endParaRPr>
            </a:p>
            <a:p>
              <a:pPr marL="128588" marR="0" lvl="0" indent="-128588"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sym typeface="Wingdings" panose="05000000000000000000" pitchFamily="2" charset="2"/>
                </a:rPr>
                <a:t>Fast DEMO</a:t>
              </a:r>
              <a:r>
                <a:rPr kumimoji="0" lang="zh-CN" altLang="en-US"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sym typeface="Wingdings" panose="05000000000000000000" pitchFamily="2" charset="2"/>
                </a:rPr>
                <a:t>迭代</a:t>
              </a:r>
              <a:endParaRPr kumimoji="0" lang="en-US" altLang="zh-CN"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sym typeface="Wingdings" panose="05000000000000000000" pitchFamily="2" charset="2"/>
              </a:endParaRPr>
            </a:p>
            <a:p>
              <a:pPr marL="128588" marR="0" lvl="0" indent="-128588"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sym typeface="Wingdings" panose="05000000000000000000" pitchFamily="2" charset="2"/>
                </a:rPr>
                <a:t>业务梳理配置同步</a:t>
              </a:r>
              <a:endParaRPr kumimoji="0" lang="zh-CN" altLang="en-US"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endParaRPr>
            </a:p>
          </p:txBody>
        </p:sp>
        <p:sp>
          <p:nvSpPr>
            <p:cNvPr id="20" name="文本框 19">
              <a:extLst>
                <a:ext uri="{FF2B5EF4-FFF2-40B4-BE49-F238E27FC236}">
                  <a16:creationId xmlns:a16="http://schemas.microsoft.com/office/drawing/2014/main" id="{154ACC1D-7626-7B44-A542-366522E77285}"/>
                </a:ext>
              </a:extLst>
            </p:cNvPr>
            <p:cNvSpPr txBox="1"/>
            <p:nvPr/>
          </p:nvSpPr>
          <p:spPr>
            <a:xfrm>
              <a:off x="10164123" y="1810876"/>
              <a:ext cx="1844608" cy="738664"/>
            </a:xfrm>
            <a:prstGeom prst="rect">
              <a:avLst/>
            </a:prstGeom>
            <a:solidFill>
              <a:srgbClr val="00B0F0"/>
            </a:solidFill>
            <a:ln>
              <a:noFill/>
            </a:ln>
          </p:spPr>
          <p:txBody>
            <a:bodyPr wrap="square" rtlCol="0">
              <a:noAutofit/>
            </a:bodyPr>
            <a:lstStyle/>
            <a:p>
              <a:pPr marL="128588" marR="0" lvl="0" indent="-128588"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rPr>
                <a:t>TOGAF</a:t>
              </a:r>
              <a:r>
                <a:rPr kumimoji="0" lang="zh-CN" altLang="en-US"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rPr>
                <a:t>、</a:t>
              </a:r>
              <a:r>
                <a:rPr kumimoji="0" lang="en-US" altLang="zh-CN"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rPr>
                <a:t>BPMN</a:t>
              </a:r>
            </a:p>
            <a:p>
              <a:pPr marL="128588" marR="0" lvl="0" indent="-128588"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a:rPr>
                <a:t>业务设计规范</a:t>
              </a:r>
            </a:p>
          </p:txBody>
        </p:sp>
        <p:sp>
          <p:nvSpPr>
            <p:cNvPr id="21" name="文本框 20">
              <a:extLst>
                <a:ext uri="{FF2B5EF4-FFF2-40B4-BE49-F238E27FC236}">
                  <a16:creationId xmlns:a16="http://schemas.microsoft.com/office/drawing/2014/main" id="{60B56577-4388-F742-9BF4-0B1297EFA499}"/>
                </a:ext>
              </a:extLst>
            </p:cNvPr>
            <p:cNvSpPr txBox="1"/>
            <p:nvPr/>
          </p:nvSpPr>
          <p:spPr>
            <a:xfrm>
              <a:off x="10164123" y="4425169"/>
              <a:ext cx="1844608" cy="738664"/>
            </a:xfrm>
            <a:prstGeom prst="rect">
              <a:avLst/>
            </a:prstGeom>
            <a:solidFill>
              <a:srgbClr val="BBE0E3"/>
            </a:solidFill>
            <a:ln>
              <a:noFill/>
            </a:ln>
          </p:spPr>
          <p:txBody>
            <a:bodyPr wrap="square" rtlCol="0">
              <a:noAutofit/>
            </a:bodyPr>
            <a:lstStyle/>
            <a:p>
              <a:pPr marL="128588" marR="0" lvl="0" indent="-128588"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统一的业务与</a:t>
              </a: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IT</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设计模型与交付件</a:t>
              </a:r>
            </a:p>
          </p:txBody>
        </p:sp>
      </p:grpSp>
      <p:grpSp>
        <p:nvGrpSpPr>
          <p:cNvPr id="27" name="组合 134">
            <a:extLst>
              <a:ext uri="{FF2B5EF4-FFF2-40B4-BE49-F238E27FC236}">
                <a16:creationId xmlns:a16="http://schemas.microsoft.com/office/drawing/2014/main" id="{9894C259-41FC-B247-BC12-0DA07EAADF83}"/>
              </a:ext>
            </a:extLst>
          </p:cNvPr>
          <p:cNvGrpSpPr/>
          <p:nvPr/>
        </p:nvGrpSpPr>
        <p:grpSpPr>
          <a:xfrm>
            <a:off x="311427" y="4196382"/>
            <a:ext cx="3601403" cy="767012"/>
            <a:chOff x="7206860" y="5296839"/>
            <a:chExt cx="4801871" cy="1022683"/>
          </a:xfrm>
        </p:grpSpPr>
        <p:grpSp>
          <p:nvGrpSpPr>
            <p:cNvPr id="28" name="组合 153">
              <a:extLst>
                <a:ext uri="{FF2B5EF4-FFF2-40B4-BE49-F238E27FC236}">
                  <a16:creationId xmlns:a16="http://schemas.microsoft.com/office/drawing/2014/main" id="{4CE8DA6A-230F-4341-B53E-D664750C2AE7}"/>
                </a:ext>
              </a:extLst>
            </p:cNvPr>
            <p:cNvGrpSpPr/>
            <p:nvPr/>
          </p:nvGrpSpPr>
          <p:grpSpPr>
            <a:xfrm>
              <a:off x="7206860" y="5296839"/>
              <a:ext cx="4801871" cy="1022683"/>
              <a:chOff x="7375047" y="756661"/>
              <a:chExt cx="4801871" cy="1022683"/>
            </a:xfrm>
          </p:grpSpPr>
          <p:sp>
            <p:nvSpPr>
              <p:cNvPr id="30" name="矩形 29">
                <a:extLst>
                  <a:ext uri="{FF2B5EF4-FFF2-40B4-BE49-F238E27FC236}">
                    <a16:creationId xmlns:a16="http://schemas.microsoft.com/office/drawing/2014/main" id="{24B0F18E-2FCE-DF49-806C-3555DED35B82}"/>
                  </a:ext>
                </a:extLst>
              </p:cNvPr>
              <p:cNvSpPr/>
              <p:nvPr/>
            </p:nvSpPr>
            <p:spPr>
              <a:xfrm>
                <a:off x="7442522" y="756661"/>
                <a:ext cx="4734396" cy="1022683"/>
              </a:xfrm>
              <a:prstGeom prst="rect">
                <a:avLst/>
              </a:prstGeom>
              <a:noFill/>
              <a:ln w="25400" cap="flat" cmpd="sng" algn="ctr">
                <a:solidFill>
                  <a:srgbClr val="990000"/>
                </a:solid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FFFFFF"/>
                  </a:solidFill>
                  <a:effectLst/>
                  <a:uLnTx/>
                  <a:uFillTx/>
                  <a:latin typeface="Arial"/>
                  <a:ea typeface="微软雅黑" panose="020B0503020204020204" pitchFamily="34" charset="-122"/>
                  <a:cs typeface="Arial"/>
                </a:endParaRPr>
              </a:p>
            </p:txBody>
          </p:sp>
          <p:sp>
            <p:nvSpPr>
              <p:cNvPr id="31" name="文本框 155">
                <a:extLst>
                  <a:ext uri="{FF2B5EF4-FFF2-40B4-BE49-F238E27FC236}">
                    <a16:creationId xmlns:a16="http://schemas.microsoft.com/office/drawing/2014/main" id="{6314FFE5-A8C4-2443-9930-97D48D0A8B6F}"/>
                  </a:ext>
                </a:extLst>
              </p:cNvPr>
              <p:cNvSpPr txBox="1"/>
              <p:nvPr/>
            </p:nvSpPr>
            <p:spPr>
              <a:xfrm>
                <a:off x="7375047" y="810149"/>
                <a:ext cx="861775" cy="861775"/>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zh-CN" altLang="en-US" sz="3600" b="0" i="0" u="none" strike="noStrike" kern="0" cap="none" spc="0" normalizeH="0" baseline="0" noProof="0" dirty="0">
                    <a:ln>
                      <a:noFill/>
                    </a:ln>
                    <a:solidFill>
                      <a:srgbClr val="990000"/>
                    </a:solidFill>
                    <a:effectLst/>
                    <a:uLnTx/>
                    <a:uFillTx/>
                    <a:latin typeface="楷体" panose="02010609060101010101" pitchFamily="49" charset="-122"/>
                    <a:ea typeface="楷体" panose="02010609060101010101" pitchFamily="49" charset="-122"/>
                    <a:cs typeface="Arial"/>
                  </a:rPr>
                  <a:t>快</a:t>
                </a:r>
              </a:p>
            </p:txBody>
          </p:sp>
        </p:grpSp>
        <p:sp>
          <p:nvSpPr>
            <p:cNvPr id="29" name="文本框 156">
              <a:extLst>
                <a:ext uri="{FF2B5EF4-FFF2-40B4-BE49-F238E27FC236}">
                  <a16:creationId xmlns:a16="http://schemas.microsoft.com/office/drawing/2014/main" id="{86129FC7-F98F-124E-8FFE-050378671F6D}"/>
                </a:ext>
              </a:extLst>
            </p:cNvPr>
            <p:cNvSpPr txBox="1"/>
            <p:nvPr/>
          </p:nvSpPr>
          <p:spPr>
            <a:xfrm>
              <a:off x="7879567" y="5368906"/>
              <a:ext cx="4129164" cy="769442"/>
            </a:xfrm>
            <a:prstGeom prst="rect">
              <a:avLst/>
            </a:prstGeom>
            <a:noFill/>
          </p:spPr>
          <p:txBody>
            <a:bodyPr wrap="square" rtlCol="0">
              <a:spAutoFit/>
            </a:bodyPr>
            <a:lstStyle/>
            <a:p>
              <a:pPr marL="214313" marR="0" lvl="0" indent="-214313" algn="just" defTabSz="6858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PD</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、开发用一套方法、一个语言交流</a:t>
              </a:r>
              <a:endPar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endParaRPr>
            </a:p>
            <a:p>
              <a:pPr marL="214313" marR="0" lvl="0" indent="-214313" algn="just" defTabSz="6858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可复用的开箱即用（</a:t>
              </a:r>
              <a:r>
                <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OOTB</a:t>
              </a: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）业务组件</a:t>
              </a:r>
              <a:endPar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endParaRPr>
            </a:p>
          </p:txBody>
        </p:sp>
      </p:grpSp>
      <p:grpSp>
        <p:nvGrpSpPr>
          <p:cNvPr id="32" name="组合 148">
            <a:extLst>
              <a:ext uri="{FF2B5EF4-FFF2-40B4-BE49-F238E27FC236}">
                <a16:creationId xmlns:a16="http://schemas.microsoft.com/office/drawing/2014/main" id="{A2BD3CF0-F697-ED45-B83F-07AE17C69DAA}"/>
              </a:ext>
            </a:extLst>
          </p:cNvPr>
          <p:cNvGrpSpPr/>
          <p:nvPr/>
        </p:nvGrpSpPr>
        <p:grpSpPr>
          <a:xfrm>
            <a:off x="311427" y="787965"/>
            <a:ext cx="3568706" cy="694901"/>
            <a:chOff x="7206860" y="752284"/>
            <a:chExt cx="4758274" cy="926534"/>
          </a:xfrm>
        </p:grpSpPr>
        <p:grpSp>
          <p:nvGrpSpPr>
            <p:cNvPr id="33" name="组合 41">
              <a:extLst>
                <a:ext uri="{FF2B5EF4-FFF2-40B4-BE49-F238E27FC236}">
                  <a16:creationId xmlns:a16="http://schemas.microsoft.com/office/drawing/2014/main" id="{33F00B25-9B79-304E-9B15-0DBD1C28812E}"/>
                </a:ext>
              </a:extLst>
            </p:cNvPr>
            <p:cNvGrpSpPr/>
            <p:nvPr/>
          </p:nvGrpSpPr>
          <p:grpSpPr>
            <a:xfrm>
              <a:off x="7206860" y="752284"/>
              <a:ext cx="4758274" cy="926534"/>
              <a:chOff x="7395118" y="752284"/>
              <a:chExt cx="4758274" cy="926534"/>
            </a:xfrm>
          </p:grpSpPr>
          <p:sp>
            <p:nvSpPr>
              <p:cNvPr id="35" name="矩形 34">
                <a:extLst>
                  <a:ext uri="{FF2B5EF4-FFF2-40B4-BE49-F238E27FC236}">
                    <a16:creationId xmlns:a16="http://schemas.microsoft.com/office/drawing/2014/main" id="{ED7FD681-10A5-E543-854E-4BC8EEFCA39A}"/>
                  </a:ext>
                </a:extLst>
              </p:cNvPr>
              <p:cNvSpPr/>
              <p:nvPr/>
            </p:nvSpPr>
            <p:spPr>
              <a:xfrm>
                <a:off x="7442522" y="820162"/>
                <a:ext cx="4710870" cy="858656"/>
              </a:xfrm>
              <a:prstGeom prst="rect">
                <a:avLst/>
              </a:prstGeom>
              <a:noFill/>
              <a:ln w="25400" cap="flat" cmpd="sng" algn="ctr">
                <a:solidFill>
                  <a:srgbClr val="990000"/>
                </a:solid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FFFFFF"/>
                  </a:solidFill>
                  <a:effectLst/>
                  <a:uLnTx/>
                  <a:uFillTx/>
                  <a:latin typeface="Arial"/>
                  <a:ea typeface="微软雅黑" panose="020B0503020204020204" pitchFamily="34" charset="-122"/>
                  <a:cs typeface="Arial"/>
                </a:endParaRPr>
              </a:p>
            </p:txBody>
          </p:sp>
          <p:sp>
            <p:nvSpPr>
              <p:cNvPr id="36" name="文本框 40">
                <a:extLst>
                  <a:ext uri="{FF2B5EF4-FFF2-40B4-BE49-F238E27FC236}">
                    <a16:creationId xmlns:a16="http://schemas.microsoft.com/office/drawing/2014/main" id="{A7C73EE9-9F03-B546-A5F4-2DC09065B16B}"/>
                  </a:ext>
                </a:extLst>
              </p:cNvPr>
              <p:cNvSpPr txBox="1"/>
              <p:nvPr/>
            </p:nvSpPr>
            <p:spPr>
              <a:xfrm>
                <a:off x="7395118" y="752284"/>
                <a:ext cx="861775" cy="861774"/>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zh-CN" altLang="en-US" sz="3600" b="0" i="0" u="none" strike="noStrike" kern="0" cap="none" spc="0" normalizeH="0" baseline="0" noProof="0" dirty="0">
                    <a:ln>
                      <a:noFill/>
                    </a:ln>
                    <a:solidFill>
                      <a:srgbClr val="990000"/>
                    </a:solidFill>
                    <a:effectLst/>
                    <a:uLnTx/>
                    <a:uFillTx/>
                    <a:latin typeface="楷体" panose="02010609060101010101" pitchFamily="49" charset="-122"/>
                    <a:ea typeface="楷体" panose="02010609060101010101" pitchFamily="49" charset="-122"/>
                    <a:cs typeface="Arial"/>
                  </a:rPr>
                  <a:t>慢</a:t>
                </a:r>
              </a:p>
            </p:txBody>
          </p:sp>
        </p:grpSp>
        <p:sp>
          <p:nvSpPr>
            <p:cNvPr id="34" name="文本框 42">
              <a:extLst>
                <a:ext uri="{FF2B5EF4-FFF2-40B4-BE49-F238E27FC236}">
                  <a16:creationId xmlns:a16="http://schemas.microsoft.com/office/drawing/2014/main" id="{9C4D7E3F-F67D-4C48-9BB2-F97A5F72FF95}"/>
                </a:ext>
              </a:extLst>
            </p:cNvPr>
            <p:cNvSpPr txBox="1"/>
            <p:nvPr/>
          </p:nvSpPr>
          <p:spPr>
            <a:xfrm>
              <a:off x="7907843" y="871447"/>
              <a:ext cx="3747182" cy="769441"/>
            </a:xfrm>
            <a:prstGeom prst="rect">
              <a:avLst/>
            </a:prstGeom>
            <a:noFill/>
          </p:spPr>
          <p:txBody>
            <a:bodyPr wrap="square" rtlCol="0">
              <a:spAutoFit/>
            </a:bodyPr>
            <a:lstStyle/>
            <a:p>
              <a:pPr marL="128588" marR="0" lvl="0" indent="-128588" algn="l" defTabSz="6858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新业务上线交付周期长</a:t>
              </a:r>
              <a:endParaRPr kumimoji="0" lang="en-US" altLang="zh-CN" sz="1050" b="1" i="0" u="none" strike="noStrike" kern="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Arial"/>
              </a:endParaRPr>
            </a:p>
            <a:p>
              <a:pPr marL="128588" marR="0" lvl="0" indent="-128588" algn="l" defTabSz="6858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zh-CN" altLang="en-US"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rPr>
                <a:t>业务级可复用组件缺少沉淀</a:t>
              </a:r>
              <a:endParaRPr kumimoji="0" lang="en-US" altLang="zh-CN" sz="105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a:endParaRPr>
            </a:p>
          </p:txBody>
        </p:sp>
      </p:grpSp>
      <p:sp>
        <p:nvSpPr>
          <p:cNvPr id="37" name="矩形 36">
            <a:extLst>
              <a:ext uri="{FF2B5EF4-FFF2-40B4-BE49-F238E27FC236}">
                <a16:creationId xmlns:a16="http://schemas.microsoft.com/office/drawing/2014/main" id="{E7CB5C5D-79ED-1149-B89C-5D4EFB054D68}"/>
              </a:ext>
            </a:extLst>
          </p:cNvPr>
          <p:cNvSpPr/>
          <p:nvPr/>
        </p:nvSpPr>
        <p:spPr>
          <a:xfrm>
            <a:off x="4496636" y="838874"/>
            <a:ext cx="4029389" cy="412452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Verdana"/>
              <a:ea typeface="微软雅黑" panose="020B0503020204020204" pitchFamily="34" charset="-122"/>
              <a:cs typeface="+mn-cs"/>
            </a:endParaRPr>
          </a:p>
        </p:txBody>
      </p:sp>
      <p:cxnSp>
        <p:nvCxnSpPr>
          <p:cNvPr id="38" name="直接连接符 3">
            <a:extLst>
              <a:ext uri="{FF2B5EF4-FFF2-40B4-BE49-F238E27FC236}">
                <a16:creationId xmlns:a16="http://schemas.microsoft.com/office/drawing/2014/main" id="{46DFC946-84CD-D744-9921-7D485D946DF6}"/>
              </a:ext>
            </a:extLst>
          </p:cNvPr>
          <p:cNvCxnSpPr/>
          <p:nvPr/>
        </p:nvCxnSpPr>
        <p:spPr>
          <a:xfrm>
            <a:off x="3880133" y="838874"/>
            <a:ext cx="616503" cy="0"/>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39" name="直接连接符 5">
            <a:extLst>
              <a:ext uri="{FF2B5EF4-FFF2-40B4-BE49-F238E27FC236}">
                <a16:creationId xmlns:a16="http://schemas.microsoft.com/office/drawing/2014/main" id="{049A8CCC-C464-4244-B77C-CE2AA7B76856}"/>
              </a:ext>
            </a:extLst>
          </p:cNvPr>
          <p:cNvCxnSpPr/>
          <p:nvPr/>
        </p:nvCxnSpPr>
        <p:spPr>
          <a:xfrm>
            <a:off x="3880133" y="1482866"/>
            <a:ext cx="616503" cy="3440429"/>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sp>
        <p:nvSpPr>
          <p:cNvPr id="40" name="文本框 39">
            <a:extLst>
              <a:ext uri="{FF2B5EF4-FFF2-40B4-BE49-F238E27FC236}">
                <a16:creationId xmlns:a16="http://schemas.microsoft.com/office/drawing/2014/main" id="{3C692768-9C63-FA44-BAB2-A4F590A9C5ED}"/>
              </a:ext>
            </a:extLst>
          </p:cNvPr>
          <p:cNvSpPr txBox="1"/>
          <p:nvPr/>
        </p:nvSpPr>
        <p:spPr>
          <a:xfrm>
            <a:off x="4505255" y="877337"/>
            <a:ext cx="3949434" cy="4085734"/>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业务团队与开发团队在输出件、标准（粒度）上不统一，需要反复消化各自对需求的理解</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各自使用不同领域的语言与表述方式，在评估需求落地满足度时，缺少评估参照系</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这些功能需求，平台哪些已经满足？</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这个功能需求，是否有相似的业务已经做了？</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这个业务以前做过的业务扩展有哪些？</a:t>
            </a:r>
            <a:endPar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面向完整链路的开箱即用业务组件积累不够，业务方无法定义自己业务域下的业务组件资产</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比如车秒贷业务，做了一个贷款征信的功能。二手车业务也想做，但发现得从商品</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Detail</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、到履行整个链路都打通，缺少这种</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E2E</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的可复用业务组件</a:t>
            </a:r>
          </a:p>
        </p:txBody>
      </p:sp>
      <p:sp>
        <p:nvSpPr>
          <p:cNvPr id="41" name="文本框 157"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117429730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710910" y="162619"/>
            <a:ext cx="8303388" cy="409306"/>
          </a:xfrm>
        </p:spPr>
        <p:txBody>
          <a:bodyPr>
            <a:normAutofit/>
          </a:bodyPr>
          <a:lstStyle/>
          <a:p>
            <a:r>
              <a:rPr lang="zh-CN" altLang="en-US" b="1" dirty="0">
                <a:solidFill>
                  <a:prstClr val="black"/>
                </a:solidFill>
                <a:latin typeface="Verdana"/>
                <a:ea typeface="微软雅黑" panose="020B0503020204020204" pitchFamily="34" charset="-122"/>
              </a:rPr>
              <a:t>面向</a:t>
            </a:r>
            <a:r>
              <a:rPr lang="zh-CN" altLang="en-US" b="1" dirty="0">
                <a:solidFill>
                  <a:srgbClr val="C00000"/>
                </a:solidFill>
                <a:latin typeface="Verdana"/>
                <a:ea typeface="微软雅黑" panose="020B0503020204020204" pitchFamily="34" charset="-122"/>
              </a:rPr>
              <a:t>完整交易链路</a:t>
            </a:r>
            <a:r>
              <a:rPr lang="zh-CN" altLang="en-US" b="1" dirty="0">
                <a:solidFill>
                  <a:prstClr val="black"/>
                </a:solidFill>
                <a:latin typeface="Verdana"/>
                <a:ea typeface="微软雅黑" panose="020B0503020204020204" pitchFamily="34" charset="-122"/>
              </a:rPr>
              <a:t>的业务包发布，构建可复用的业务资产货架（示例）</a:t>
            </a:r>
            <a:endParaRPr lang="en-US" altLang="zh-CN" b="1" dirty="0"/>
          </a:p>
        </p:txBody>
      </p:sp>
      <p:sp>
        <p:nvSpPr>
          <p:cNvPr id="140" name="矩形 139">
            <a:extLst>
              <a:ext uri="{FF2B5EF4-FFF2-40B4-BE49-F238E27FC236}">
                <a16:creationId xmlns:a16="http://schemas.microsoft.com/office/drawing/2014/main" id="{0C2294F2-720B-E34A-9B6A-3A3A61190147}"/>
              </a:ext>
            </a:extLst>
          </p:cNvPr>
          <p:cNvSpPr/>
          <p:nvPr/>
        </p:nvSpPr>
        <p:spPr bwMode="gray">
          <a:xfrm>
            <a:off x="156784" y="698567"/>
            <a:ext cx="8822636" cy="3917963"/>
          </a:xfrm>
          <a:prstGeom prst="rect">
            <a:avLst/>
          </a:prstGeom>
          <a:solidFill>
            <a:srgbClr val="FFFFFF">
              <a:lumMod val="95000"/>
            </a:srgbClr>
          </a:solidFill>
          <a:ln w="38100" algn="ctr">
            <a:solidFill>
              <a:srgbClr val="FFFFFF">
                <a:lumMod val="50000"/>
              </a:srgbClr>
            </a:solidFill>
            <a:round/>
            <a:headEnd/>
            <a:tailEnd/>
          </a:ln>
        </p:spPr>
        <p:txBody>
          <a:bodyPr wrap="none" lIns="68534" tIns="34267" rIns="68534" bIns="34267" rtlCol="0" anchor="t" anchorCtr="0"/>
          <a:lstStyle/>
          <a:p>
            <a:pPr algn="ctr" defTabSz="913925" eaLnBrk="0" hangingPunct="0">
              <a:spcBef>
                <a:spcPct val="50000"/>
              </a:spcBef>
              <a:buClr>
                <a:srgbClr val="000000"/>
              </a:buClr>
              <a:defRPr/>
            </a:pPr>
            <a:endParaRPr lang="zh-CN" altLang="en-US" sz="600" kern="0" dirty="0">
              <a:solidFill>
                <a:srgbClr val="000000"/>
              </a:solidFill>
              <a:latin typeface="微软雅黑" panose="020B0503020204020204" pitchFamily="34" charset="-122"/>
              <a:ea typeface="微软雅黑" panose="020B0503020204020204" pitchFamily="34" charset="-122"/>
            </a:endParaRPr>
          </a:p>
        </p:txBody>
      </p:sp>
      <p:grpSp>
        <p:nvGrpSpPr>
          <p:cNvPr id="141" name="组合 140">
            <a:extLst>
              <a:ext uri="{FF2B5EF4-FFF2-40B4-BE49-F238E27FC236}">
                <a16:creationId xmlns:a16="http://schemas.microsoft.com/office/drawing/2014/main" id="{6D96C6D2-4E2E-4A40-A5DA-170CD6527E46}"/>
              </a:ext>
            </a:extLst>
          </p:cNvPr>
          <p:cNvGrpSpPr/>
          <p:nvPr/>
        </p:nvGrpSpPr>
        <p:grpSpPr>
          <a:xfrm>
            <a:off x="510808" y="764129"/>
            <a:ext cx="8287585" cy="3815454"/>
            <a:chOff x="510808" y="680072"/>
            <a:chExt cx="8287585" cy="3913335"/>
          </a:xfrm>
        </p:grpSpPr>
        <p:sp>
          <p:nvSpPr>
            <p:cNvPr id="142" name="矩形 141">
              <a:extLst>
                <a:ext uri="{FF2B5EF4-FFF2-40B4-BE49-F238E27FC236}">
                  <a16:creationId xmlns:a16="http://schemas.microsoft.com/office/drawing/2014/main" id="{1BA2A523-1FDB-8C4A-8F70-0709507D11CB}"/>
                </a:ext>
              </a:extLst>
            </p:cNvPr>
            <p:cNvSpPr/>
            <p:nvPr/>
          </p:nvSpPr>
          <p:spPr>
            <a:xfrm>
              <a:off x="2975850" y="680072"/>
              <a:ext cx="2160409" cy="3913213"/>
            </a:xfrm>
            <a:prstGeom prst="rect">
              <a:avLst/>
            </a:prstGeom>
            <a:solidFill>
              <a:srgbClr val="FFCC99"/>
            </a:solidFill>
            <a:ln w="25400" cap="flat" cmpd="sng" algn="ctr">
              <a:solidFill>
                <a:srgbClr val="4F81BD">
                  <a:shade val="50000"/>
                </a:srgbClr>
              </a:solidFill>
              <a:prstDash val="solid"/>
            </a:ln>
            <a:effectLst/>
          </p:spPr>
          <p:txBody>
            <a:bodyPr rtlCol="0" anchor="t" anchorCtr="1"/>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788"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下单阶段</a:t>
              </a:r>
            </a:p>
          </p:txBody>
        </p:sp>
        <p:sp>
          <p:nvSpPr>
            <p:cNvPr id="143" name="矩形 142">
              <a:extLst>
                <a:ext uri="{FF2B5EF4-FFF2-40B4-BE49-F238E27FC236}">
                  <a16:creationId xmlns:a16="http://schemas.microsoft.com/office/drawing/2014/main" id="{3535281B-B02D-1248-8EDB-821B513FFBEF}"/>
                </a:ext>
              </a:extLst>
            </p:cNvPr>
            <p:cNvSpPr/>
            <p:nvPr/>
          </p:nvSpPr>
          <p:spPr>
            <a:xfrm>
              <a:off x="7585224" y="680194"/>
              <a:ext cx="1213169" cy="3913213"/>
            </a:xfrm>
            <a:prstGeom prst="rect">
              <a:avLst/>
            </a:prstGeom>
            <a:solidFill>
              <a:srgbClr val="FF99FF"/>
            </a:solidFill>
            <a:ln w="25400" cap="flat" cmpd="sng" algn="ctr">
              <a:solidFill>
                <a:srgbClr val="4F81BD">
                  <a:shade val="50000"/>
                </a:srgbClr>
              </a:solidFill>
              <a:prstDash val="solid"/>
            </a:ln>
            <a:effectLst/>
          </p:spPr>
          <p:txBody>
            <a:bodyPr rtlCol="0" anchor="t" anchorCtr="1"/>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788"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逆向</a:t>
              </a:r>
            </a:p>
          </p:txBody>
        </p:sp>
        <p:sp>
          <p:nvSpPr>
            <p:cNvPr id="144" name="矩形 143">
              <a:extLst>
                <a:ext uri="{FF2B5EF4-FFF2-40B4-BE49-F238E27FC236}">
                  <a16:creationId xmlns:a16="http://schemas.microsoft.com/office/drawing/2014/main" id="{85275B04-A70E-494F-B1B1-859681E1C092}"/>
                </a:ext>
              </a:extLst>
            </p:cNvPr>
            <p:cNvSpPr/>
            <p:nvPr/>
          </p:nvSpPr>
          <p:spPr>
            <a:xfrm>
              <a:off x="5183310" y="680072"/>
              <a:ext cx="2355163" cy="3913213"/>
            </a:xfrm>
            <a:prstGeom prst="rect">
              <a:avLst/>
            </a:prstGeom>
            <a:solidFill>
              <a:srgbClr val="CCECFF"/>
            </a:solidFill>
            <a:ln w="25400" cap="flat" cmpd="sng" algn="ctr">
              <a:solidFill>
                <a:srgbClr val="4F81BD">
                  <a:shade val="50000"/>
                </a:srgbClr>
              </a:solidFill>
              <a:prstDash val="solid"/>
            </a:ln>
            <a:effectLst/>
          </p:spPr>
          <p:txBody>
            <a:bodyPr rtlCol="0" anchor="t" anchorCtr="1"/>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788"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履约阶段</a:t>
              </a:r>
            </a:p>
          </p:txBody>
        </p:sp>
        <p:sp>
          <p:nvSpPr>
            <p:cNvPr id="145" name="矩形 144">
              <a:extLst>
                <a:ext uri="{FF2B5EF4-FFF2-40B4-BE49-F238E27FC236}">
                  <a16:creationId xmlns:a16="http://schemas.microsoft.com/office/drawing/2014/main" id="{102BD087-1BFB-9B4F-AF42-1957CCD04826}"/>
                </a:ext>
              </a:extLst>
            </p:cNvPr>
            <p:cNvSpPr/>
            <p:nvPr/>
          </p:nvSpPr>
          <p:spPr>
            <a:xfrm>
              <a:off x="510808" y="680072"/>
              <a:ext cx="2417989" cy="3913213"/>
            </a:xfrm>
            <a:prstGeom prst="rect">
              <a:avLst/>
            </a:prstGeom>
            <a:solidFill>
              <a:srgbClr val="FFFF00"/>
            </a:solidFill>
            <a:ln w="25400" cap="flat" cmpd="sng" algn="ctr">
              <a:solidFill>
                <a:srgbClr val="4F81BD">
                  <a:shade val="50000"/>
                </a:srgbClr>
              </a:solidFill>
              <a:prstDash val="solid"/>
            </a:ln>
            <a:effectLst/>
          </p:spPr>
          <p:txBody>
            <a:bodyPr rtlCol="0" anchor="t" anchorCtr="1"/>
            <a:lstStyle/>
            <a:p>
              <a:pPr marL="0" marR="0" lvl="0" indent="0" algn="ctr" defTabSz="914400" eaLnBrk="1" fontAlgn="base" latinLnBrk="0" hangingPunct="1">
                <a:lnSpc>
                  <a:spcPct val="100000"/>
                </a:lnSpc>
                <a:spcBef>
                  <a:spcPct val="0"/>
                </a:spcBef>
                <a:spcAft>
                  <a:spcPct val="0"/>
                </a:spcAft>
                <a:buClr>
                  <a:srgbClr val="CC9900"/>
                </a:buClr>
                <a:buSzTx/>
                <a:buFontTx/>
                <a:buNone/>
                <a:tabLst/>
                <a:defRPr/>
              </a:pPr>
              <a:r>
                <a:rPr kumimoji="0" lang="zh-CN" altLang="en-US" sz="788"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导购阶段</a:t>
              </a:r>
            </a:p>
          </p:txBody>
        </p:sp>
      </p:grpSp>
      <p:sp>
        <p:nvSpPr>
          <p:cNvPr id="146" name="Rectangle 34">
            <a:extLst>
              <a:ext uri="{FF2B5EF4-FFF2-40B4-BE49-F238E27FC236}">
                <a16:creationId xmlns:a16="http://schemas.microsoft.com/office/drawing/2014/main" id="{2875047B-E2F8-7D4D-9A5A-622160C36532}"/>
              </a:ext>
            </a:extLst>
          </p:cNvPr>
          <p:cNvSpPr/>
          <p:nvPr/>
        </p:nvSpPr>
        <p:spPr bwMode="auto">
          <a:xfrm>
            <a:off x="236136" y="965733"/>
            <a:ext cx="8696777" cy="3561818"/>
          </a:xfrm>
          <a:prstGeom prst="rect">
            <a:avLst/>
          </a:prstGeom>
          <a:solidFill>
            <a:srgbClr val="0070C0"/>
          </a:solidFill>
          <a:ln w="9525" cap="flat" cmpd="sng" algn="ctr">
            <a:solidFill>
              <a:srgbClr val="99CCFF">
                <a:shade val="95000"/>
                <a:satMod val="105000"/>
              </a:srgbClr>
            </a:solidFill>
            <a:prstDash val="solid"/>
          </a:ln>
          <a:effectLst>
            <a:outerShdw blurRad="40000" dist="20000" dir="5400000" rotWithShape="0">
              <a:srgbClr val="000000">
                <a:alpha val="38000"/>
              </a:srgbClr>
            </a:outerShdw>
          </a:effectLst>
        </p:spPr>
        <p:txBody>
          <a:bodyPr vert="horz" wrap="square" lIns="91329" tIns="0" rIns="91329" bIns="45664" numCol="1" rtlCol="0" anchor="t" anchorCtr="0" compatLnSpc="1">
            <a:prstTxWarp prst="textNoShape">
              <a:avLst/>
            </a:prstTxWarp>
          </a:bodyPr>
          <a:lstStyle/>
          <a:p>
            <a:pPr marL="95219" algn="ctr" defTabSz="913844"/>
            <a:endParaRPr lang="en-US" altLang="zh-CN" sz="600" kern="0" dirty="0">
              <a:solidFill>
                <a:srgbClr val="000000"/>
              </a:solidFill>
              <a:latin typeface="微软雅黑" panose="020B0503020204020204" pitchFamily="34" charset="-122"/>
              <a:ea typeface="微软雅黑" panose="020B0503020204020204" pitchFamily="34" charset="-122"/>
            </a:endParaRPr>
          </a:p>
        </p:txBody>
      </p:sp>
      <p:sp>
        <p:nvSpPr>
          <p:cNvPr id="147" name="矩形 146">
            <a:extLst>
              <a:ext uri="{FF2B5EF4-FFF2-40B4-BE49-F238E27FC236}">
                <a16:creationId xmlns:a16="http://schemas.microsoft.com/office/drawing/2014/main" id="{839455E4-68BD-8249-A41A-D16B75FFC2E2}"/>
              </a:ext>
            </a:extLst>
          </p:cNvPr>
          <p:cNvSpPr/>
          <p:nvPr/>
        </p:nvSpPr>
        <p:spPr>
          <a:xfrm>
            <a:off x="131663" y="4667830"/>
            <a:ext cx="8830089" cy="277491"/>
          </a:xfrm>
          <a:prstGeom prst="rect">
            <a:avLst/>
          </a:prstGeom>
          <a:solidFill>
            <a:srgbClr val="FFCC99"/>
          </a:soli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wrap="square" anchor="ctr" anchorCtr="0">
            <a:noAutofit/>
          </a:bodyPr>
          <a:lstStyle/>
          <a:p>
            <a:pPr marL="135691" marR="0" lvl="0" indent="-135691" defTabSz="914400" eaLnBrk="1" fontAlgn="base" latinLnBrk="0" hangingPunct="1">
              <a:lnSpc>
                <a:spcPct val="100000"/>
              </a:lnSpc>
              <a:spcBef>
                <a:spcPts val="450"/>
              </a:spcBef>
              <a:spcAft>
                <a:spcPct val="0"/>
              </a:spcAft>
              <a:buClr>
                <a:srgbClr val="000000">
                  <a:lumMod val="65000"/>
                  <a:lumOff val="35000"/>
                </a:srgbClr>
              </a:buClr>
              <a:buSzPct val="60000"/>
              <a:buFontTx/>
              <a:buNone/>
              <a:tabLst/>
              <a:defRPr/>
            </a:pPr>
            <a:r>
              <a:rPr kumimoji="0" lang="zh-CN" altLang="en-US" sz="825"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业务包交付件：</a:t>
            </a:r>
            <a:endParaRPr kumimoji="0" lang="en-US" altLang="zh-CN" sz="825"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8" name="矩形 147">
            <a:extLst>
              <a:ext uri="{FF2B5EF4-FFF2-40B4-BE49-F238E27FC236}">
                <a16:creationId xmlns:a16="http://schemas.microsoft.com/office/drawing/2014/main" id="{B1CCCF46-EF2E-9F4F-A1B6-3CBD07BEFC2E}"/>
              </a:ext>
            </a:extLst>
          </p:cNvPr>
          <p:cNvSpPr/>
          <p:nvPr/>
        </p:nvSpPr>
        <p:spPr>
          <a:xfrm>
            <a:off x="1148927" y="4698051"/>
            <a:ext cx="1162573" cy="193851"/>
          </a:xfrm>
          <a:prstGeom prst="rect">
            <a:avLst/>
          </a:prstGeom>
          <a:solidFill>
            <a:sysClr val="window" lastClr="FFFFFF">
              <a:lumMod val="85000"/>
            </a:sysClr>
          </a:solidFill>
          <a:ln w="9525" cap="flat" cmpd="sng" algn="ctr">
            <a:solidFill>
              <a:srgbClr val="77777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规则类：规则包</a:t>
            </a:r>
          </a:p>
        </p:txBody>
      </p:sp>
      <p:sp>
        <p:nvSpPr>
          <p:cNvPr id="149" name="矩形 148">
            <a:extLst>
              <a:ext uri="{FF2B5EF4-FFF2-40B4-BE49-F238E27FC236}">
                <a16:creationId xmlns:a16="http://schemas.microsoft.com/office/drawing/2014/main" id="{AE1521DA-7A96-7948-B45C-4776EFA88EEE}"/>
              </a:ext>
            </a:extLst>
          </p:cNvPr>
          <p:cNvSpPr/>
          <p:nvPr/>
        </p:nvSpPr>
        <p:spPr>
          <a:xfrm>
            <a:off x="2403793" y="4704607"/>
            <a:ext cx="1162573" cy="193851"/>
          </a:xfrm>
          <a:prstGeom prst="rect">
            <a:avLst/>
          </a:prstGeom>
          <a:solidFill>
            <a:sysClr val="window" lastClr="FFFFFF">
              <a:lumMod val="85000"/>
            </a:sysClr>
          </a:solidFill>
          <a:ln w="9525" cap="flat" cmpd="sng" algn="ctr">
            <a:solidFill>
              <a:srgbClr val="77777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组件类：自定义组件</a:t>
            </a:r>
          </a:p>
        </p:txBody>
      </p:sp>
      <p:sp>
        <p:nvSpPr>
          <p:cNvPr id="150" name="矩形 149">
            <a:extLst>
              <a:ext uri="{FF2B5EF4-FFF2-40B4-BE49-F238E27FC236}">
                <a16:creationId xmlns:a16="http://schemas.microsoft.com/office/drawing/2014/main" id="{30A5D4AD-D2AA-BE4D-97EE-3A689E183D83}"/>
              </a:ext>
            </a:extLst>
          </p:cNvPr>
          <p:cNvSpPr/>
          <p:nvPr/>
        </p:nvSpPr>
        <p:spPr>
          <a:xfrm>
            <a:off x="5549662" y="4704607"/>
            <a:ext cx="1162573" cy="193851"/>
          </a:xfrm>
          <a:prstGeom prst="rect">
            <a:avLst/>
          </a:prstGeom>
          <a:solidFill>
            <a:sysClr val="window" lastClr="FFFFFF">
              <a:lumMod val="85000"/>
            </a:sysClr>
          </a:solidFill>
          <a:ln w="9525" cap="flat" cmpd="sng" algn="ctr">
            <a:solidFill>
              <a:srgbClr val="77777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接口类：接口扩展</a:t>
            </a:r>
          </a:p>
        </p:txBody>
      </p:sp>
      <p:sp>
        <p:nvSpPr>
          <p:cNvPr id="151" name="矩形 150">
            <a:extLst>
              <a:ext uri="{FF2B5EF4-FFF2-40B4-BE49-F238E27FC236}">
                <a16:creationId xmlns:a16="http://schemas.microsoft.com/office/drawing/2014/main" id="{D49D36C6-C292-C144-99B7-4CA1F3120014}"/>
              </a:ext>
            </a:extLst>
          </p:cNvPr>
          <p:cNvSpPr/>
          <p:nvPr/>
        </p:nvSpPr>
        <p:spPr>
          <a:xfrm>
            <a:off x="3658434" y="4698424"/>
            <a:ext cx="1803688" cy="193851"/>
          </a:xfrm>
          <a:prstGeom prst="rect">
            <a:avLst/>
          </a:prstGeom>
          <a:solidFill>
            <a:sysClr val="window" lastClr="FFFFFF">
              <a:lumMod val="85000"/>
            </a:sysClr>
          </a:solidFill>
          <a:ln w="9525" cap="flat" cmpd="sng" algn="ctr">
            <a:solidFill>
              <a:srgbClr val="77777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业务流程：流程包 </a:t>
            </a:r>
            <a:r>
              <a:rPr kumimoji="0" lang="en-US" altLang="zh-CN"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流程文档</a:t>
            </a:r>
          </a:p>
        </p:txBody>
      </p:sp>
      <p:sp>
        <p:nvSpPr>
          <p:cNvPr id="152" name="矩形 151">
            <a:extLst>
              <a:ext uri="{FF2B5EF4-FFF2-40B4-BE49-F238E27FC236}">
                <a16:creationId xmlns:a16="http://schemas.microsoft.com/office/drawing/2014/main" id="{EF9AC463-DA6C-CA4D-8703-5D148F80DDE6}"/>
              </a:ext>
            </a:extLst>
          </p:cNvPr>
          <p:cNvSpPr/>
          <p:nvPr/>
        </p:nvSpPr>
        <p:spPr>
          <a:xfrm>
            <a:off x="6804304" y="4698424"/>
            <a:ext cx="1357364" cy="193851"/>
          </a:xfrm>
          <a:prstGeom prst="rect">
            <a:avLst/>
          </a:prstGeom>
          <a:solidFill>
            <a:sysClr val="window" lastClr="FFFFFF">
              <a:lumMod val="85000"/>
            </a:sysClr>
          </a:solidFill>
          <a:ln w="9525" cap="flat" cmpd="sng" algn="ctr">
            <a:solidFill>
              <a:srgbClr val="777777"/>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675"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模板类：子业务模板</a:t>
            </a:r>
          </a:p>
        </p:txBody>
      </p:sp>
      <p:grpSp>
        <p:nvGrpSpPr>
          <p:cNvPr id="153" name="组合 152">
            <a:extLst>
              <a:ext uri="{FF2B5EF4-FFF2-40B4-BE49-F238E27FC236}">
                <a16:creationId xmlns:a16="http://schemas.microsoft.com/office/drawing/2014/main" id="{3A78ADD6-4895-7943-8CCC-AC5759B31D38}"/>
              </a:ext>
            </a:extLst>
          </p:cNvPr>
          <p:cNvGrpSpPr/>
          <p:nvPr/>
        </p:nvGrpSpPr>
        <p:grpSpPr>
          <a:xfrm>
            <a:off x="286378" y="1061972"/>
            <a:ext cx="8578676" cy="853222"/>
            <a:chOff x="363364" y="3795064"/>
            <a:chExt cx="8501690" cy="853222"/>
          </a:xfrm>
        </p:grpSpPr>
        <p:sp>
          <p:nvSpPr>
            <p:cNvPr id="154" name="Rectangle 40">
              <a:extLst>
                <a:ext uri="{FF2B5EF4-FFF2-40B4-BE49-F238E27FC236}">
                  <a16:creationId xmlns:a16="http://schemas.microsoft.com/office/drawing/2014/main" id="{FF582D91-65EA-114A-AEC4-6EFECC85F79C}"/>
                </a:ext>
              </a:extLst>
            </p:cNvPr>
            <p:cNvSpPr/>
            <p:nvPr/>
          </p:nvSpPr>
          <p:spPr>
            <a:xfrm>
              <a:off x="366691" y="3795064"/>
              <a:ext cx="8498363" cy="853222"/>
            </a:xfrm>
            <a:prstGeom prst="rect">
              <a:avLst/>
            </a:prstGeom>
            <a:solidFill>
              <a:srgbClr val="4BACC6">
                <a:lumMod val="40000"/>
                <a:lumOff val="60000"/>
              </a:srgbClr>
            </a:solid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defTabSz="800648" eaLnBrk="0" fontAlgn="auto" latinLnBrk="0" hangingPunct="0">
                <a:lnSpc>
                  <a:spcPct val="100000"/>
                </a:lnSpc>
                <a:spcBef>
                  <a:spcPts val="0"/>
                </a:spcBef>
                <a:spcAft>
                  <a:spcPts val="0"/>
                </a:spcAft>
                <a:buClrTx/>
                <a:buSzTx/>
                <a:buFontTx/>
                <a:buNone/>
                <a:tabLst/>
                <a:defRPr/>
              </a:pPr>
              <a:endPar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55" name="文本框 154">
              <a:extLst>
                <a:ext uri="{FF2B5EF4-FFF2-40B4-BE49-F238E27FC236}">
                  <a16:creationId xmlns:a16="http://schemas.microsoft.com/office/drawing/2014/main" id="{BF3BBB7D-12D5-AB46-8306-9AA6E06A4DC9}"/>
                </a:ext>
              </a:extLst>
            </p:cNvPr>
            <p:cNvSpPr txBox="1"/>
            <p:nvPr/>
          </p:nvSpPr>
          <p:spPr>
            <a:xfrm>
              <a:off x="363364" y="3828656"/>
              <a:ext cx="165434" cy="64633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
                  <a:srgbClr val="CC9900"/>
                </a:buClr>
                <a:buSzTx/>
                <a:buFontTx/>
                <a:buNone/>
                <a:tabLst/>
                <a:defRPr/>
              </a:pPr>
              <a:r>
                <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通用属性规则</a:t>
              </a:r>
            </a:p>
          </p:txBody>
        </p:sp>
      </p:grpSp>
      <p:sp>
        <p:nvSpPr>
          <p:cNvPr id="156" name="矩形 155">
            <a:extLst>
              <a:ext uri="{FF2B5EF4-FFF2-40B4-BE49-F238E27FC236}">
                <a16:creationId xmlns:a16="http://schemas.microsoft.com/office/drawing/2014/main" id="{FBB86AA2-FE66-DC47-8CEE-AA322C1C1A9E}"/>
              </a:ext>
            </a:extLst>
          </p:cNvPr>
          <p:cNvSpPr/>
          <p:nvPr/>
        </p:nvSpPr>
        <p:spPr bwMode="auto">
          <a:xfrm>
            <a:off x="670483" y="1184107"/>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是否允许加购</a:t>
            </a:r>
          </a:p>
        </p:txBody>
      </p:sp>
      <p:sp>
        <p:nvSpPr>
          <p:cNvPr id="157" name="矩形 156">
            <a:extLst>
              <a:ext uri="{FF2B5EF4-FFF2-40B4-BE49-F238E27FC236}">
                <a16:creationId xmlns:a16="http://schemas.microsoft.com/office/drawing/2014/main" id="{9C4F7A82-5FA8-394A-B44A-630B081C9FD9}"/>
              </a:ext>
            </a:extLst>
          </p:cNvPr>
          <p:cNvSpPr/>
          <p:nvPr/>
        </p:nvSpPr>
        <p:spPr bwMode="auto">
          <a:xfrm>
            <a:off x="7843657" y="1185630"/>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是否允许退款</a:t>
            </a:r>
          </a:p>
        </p:txBody>
      </p:sp>
      <p:sp>
        <p:nvSpPr>
          <p:cNvPr id="158" name="矩形 157">
            <a:extLst>
              <a:ext uri="{FF2B5EF4-FFF2-40B4-BE49-F238E27FC236}">
                <a16:creationId xmlns:a16="http://schemas.microsoft.com/office/drawing/2014/main" id="{7FE62374-5DDF-5845-9D93-48198EDE5ABF}"/>
              </a:ext>
            </a:extLst>
          </p:cNvPr>
          <p:cNvSpPr/>
          <p:nvPr/>
        </p:nvSpPr>
        <p:spPr bwMode="auto">
          <a:xfrm>
            <a:off x="1912936" y="1174107"/>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是否申请维权</a:t>
            </a:r>
          </a:p>
        </p:txBody>
      </p:sp>
      <p:sp>
        <p:nvSpPr>
          <p:cNvPr id="159" name="矩形 158">
            <a:extLst>
              <a:ext uri="{FF2B5EF4-FFF2-40B4-BE49-F238E27FC236}">
                <a16:creationId xmlns:a16="http://schemas.microsoft.com/office/drawing/2014/main" id="{F57712C1-0AB8-4E4D-A28C-32F9FE1953F1}"/>
              </a:ext>
            </a:extLst>
          </p:cNvPr>
          <p:cNvSpPr/>
          <p:nvPr/>
        </p:nvSpPr>
        <p:spPr bwMode="auto">
          <a:xfrm>
            <a:off x="1912936" y="145835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是否允许评价</a:t>
            </a:r>
          </a:p>
        </p:txBody>
      </p:sp>
      <p:sp>
        <p:nvSpPr>
          <p:cNvPr id="160" name="矩形 159">
            <a:extLst>
              <a:ext uri="{FF2B5EF4-FFF2-40B4-BE49-F238E27FC236}">
                <a16:creationId xmlns:a16="http://schemas.microsoft.com/office/drawing/2014/main" id="{3E7536EA-E579-5745-AA6E-756F5DEB1E68}"/>
              </a:ext>
            </a:extLst>
          </p:cNvPr>
          <p:cNvSpPr/>
          <p:nvPr/>
        </p:nvSpPr>
        <p:spPr bwMode="auto">
          <a:xfrm>
            <a:off x="3071861" y="1174563"/>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是否计入销量</a:t>
            </a:r>
          </a:p>
        </p:txBody>
      </p:sp>
      <p:sp>
        <p:nvSpPr>
          <p:cNvPr id="161" name="矩形 160">
            <a:extLst>
              <a:ext uri="{FF2B5EF4-FFF2-40B4-BE49-F238E27FC236}">
                <a16:creationId xmlns:a16="http://schemas.microsoft.com/office/drawing/2014/main" id="{BEA5C598-F021-C34C-9DEB-BC2BAFB03DFE}"/>
              </a:ext>
            </a:extLst>
          </p:cNvPr>
          <p:cNvSpPr/>
          <p:nvPr/>
        </p:nvSpPr>
        <p:spPr bwMode="auto">
          <a:xfrm>
            <a:off x="3071861" y="145835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是否允许评价</a:t>
            </a:r>
          </a:p>
        </p:txBody>
      </p:sp>
      <p:grpSp>
        <p:nvGrpSpPr>
          <p:cNvPr id="162" name="组合 161">
            <a:extLst>
              <a:ext uri="{FF2B5EF4-FFF2-40B4-BE49-F238E27FC236}">
                <a16:creationId xmlns:a16="http://schemas.microsoft.com/office/drawing/2014/main" id="{872BBA5E-6339-8148-A07B-E22A06913640}"/>
              </a:ext>
            </a:extLst>
          </p:cNvPr>
          <p:cNvGrpSpPr/>
          <p:nvPr/>
        </p:nvGrpSpPr>
        <p:grpSpPr>
          <a:xfrm>
            <a:off x="290278" y="3720870"/>
            <a:ext cx="8574776" cy="728213"/>
            <a:chOff x="363364" y="3795064"/>
            <a:chExt cx="8438408" cy="699666"/>
          </a:xfrm>
        </p:grpSpPr>
        <p:sp>
          <p:nvSpPr>
            <p:cNvPr id="163" name="Rectangle 40">
              <a:extLst>
                <a:ext uri="{FF2B5EF4-FFF2-40B4-BE49-F238E27FC236}">
                  <a16:creationId xmlns:a16="http://schemas.microsoft.com/office/drawing/2014/main" id="{329DFC14-D97C-584D-9A3C-F3312480E5AB}"/>
                </a:ext>
              </a:extLst>
            </p:cNvPr>
            <p:cNvSpPr/>
            <p:nvPr/>
          </p:nvSpPr>
          <p:spPr>
            <a:xfrm>
              <a:off x="366691" y="3795064"/>
              <a:ext cx="8435081" cy="699666"/>
            </a:xfrm>
            <a:prstGeom prst="rect">
              <a:avLst/>
            </a:prstGeom>
            <a:solidFill>
              <a:srgbClr val="B7DEE8"/>
            </a:solid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800648" eaLnBrk="0" hangingPunct="0">
                <a:defRPr/>
              </a:pPr>
              <a:endParaRPr lang="zh-CN" altLang="en-US" sz="600" kern="0" dirty="0">
                <a:solidFill>
                  <a:srgbClr val="000000"/>
                </a:solidFill>
                <a:latin typeface="微软雅黑" panose="020B0503020204020204" pitchFamily="34" charset="-122"/>
                <a:ea typeface="微软雅黑" panose="020B0503020204020204" pitchFamily="34" charset="-122"/>
              </a:endParaRPr>
            </a:p>
          </p:txBody>
        </p:sp>
        <p:sp>
          <p:nvSpPr>
            <p:cNvPr id="164" name="文本框 163">
              <a:extLst>
                <a:ext uri="{FF2B5EF4-FFF2-40B4-BE49-F238E27FC236}">
                  <a16:creationId xmlns:a16="http://schemas.microsoft.com/office/drawing/2014/main" id="{D966DA60-A139-FB45-B6CC-A85A4603F2DD}"/>
                </a:ext>
              </a:extLst>
            </p:cNvPr>
            <p:cNvSpPr txBox="1"/>
            <p:nvPr/>
          </p:nvSpPr>
          <p:spPr>
            <a:xfrm>
              <a:off x="363364" y="3878896"/>
              <a:ext cx="165434" cy="553998"/>
            </a:xfrm>
            <a:prstGeom prst="rect">
              <a:avLst/>
            </a:prstGeom>
            <a:noFill/>
          </p:spPr>
          <p:txBody>
            <a:bodyPr wrap="square" rtlCol="0">
              <a:spAutoFit/>
            </a:bodyPr>
            <a:lstStyle/>
            <a:p>
              <a:pPr fontAlgn="base">
                <a:spcBef>
                  <a:spcPct val="0"/>
                </a:spcBef>
                <a:spcAft>
                  <a:spcPct val="0"/>
                </a:spcAft>
                <a:buClr>
                  <a:srgbClr val="CC9900"/>
                </a:buClr>
              </a:pPr>
              <a:r>
                <a:rPr lang="zh-CN" altLang="en-US" sz="600" dirty="0">
                  <a:solidFill>
                    <a:srgbClr val="000000"/>
                  </a:solidFill>
                  <a:latin typeface="微软雅黑" panose="020B0503020204020204" pitchFamily="34" charset="-122"/>
                  <a:ea typeface="微软雅黑" panose="020B0503020204020204" pitchFamily="34" charset="-122"/>
                </a:rPr>
                <a:t>可复用产品</a:t>
              </a:r>
            </a:p>
          </p:txBody>
        </p:sp>
      </p:grpSp>
      <p:sp>
        <p:nvSpPr>
          <p:cNvPr id="165" name="矩形 164">
            <a:extLst>
              <a:ext uri="{FF2B5EF4-FFF2-40B4-BE49-F238E27FC236}">
                <a16:creationId xmlns:a16="http://schemas.microsoft.com/office/drawing/2014/main" id="{E99997AF-6398-7F46-81EB-C406E294DEA0}"/>
              </a:ext>
            </a:extLst>
          </p:cNvPr>
          <p:cNvSpPr/>
          <p:nvPr/>
        </p:nvSpPr>
        <p:spPr bwMode="auto">
          <a:xfrm>
            <a:off x="754011"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电子凭证产品</a:t>
            </a:r>
          </a:p>
        </p:txBody>
      </p:sp>
      <p:sp>
        <p:nvSpPr>
          <p:cNvPr id="166" name="矩形 165">
            <a:extLst>
              <a:ext uri="{FF2B5EF4-FFF2-40B4-BE49-F238E27FC236}">
                <a16:creationId xmlns:a16="http://schemas.microsoft.com/office/drawing/2014/main" id="{F8512453-0D02-8544-93C6-32F876B77A47}"/>
              </a:ext>
            </a:extLst>
          </p:cNvPr>
          <p:cNvSpPr/>
          <p:nvPr/>
        </p:nvSpPr>
        <p:spPr bwMode="auto">
          <a:xfrm>
            <a:off x="754011"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货到付款产品</a:t>
            </a:r>
          </a:p>
        </p:txBody>
      </p:sp>
      <p:sp>
        <p:nvSpPr>
          <p:cNvPr id="167" name="矩形 166">
            <a:extLst>
              <a:ext uri="{FF2B5EF4-FFF2-40B4-BE49-F238E27FC236}">
                <a16:creationId xmlns:a16="http://schemas.microsoft.com/office/drawing/2014/main" id="{72751E37-505C-0647-BED4-2A6D59FAA170}"/>
              </a:ext>
            </a:extLst>
          </p:cNvPr>
          <p:cNvSpPr/>
          <p:nvPr/>
        </p:nvSpPr>
        <p:spPr bwMode="auto">
          <a:xfrm>
            <a:off x="1912936"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预售产品</a:t>
            </a:r>
          </a:p>
        </p:txBody>
      </p:sp>
      <p:sp>
        <p:nvSpPr>
          <p:cNvPr id="168" name="矩形 167">
            <a:extLst>
              <a:ext uri="{FF2B5EF4-FFF2-40B4-BE49-F238E27FC236}">
                <a16:creationId xmlns:a16="http://schemas.microsoft.com/office/drawing/2014/main" id="{4AE58103-6A0B-9047-94FD-CE3D8979CD2E}"/>
              </a:ext>
            </a:extLst>
          </p:cNvPr>
          <p:cNvSpPr/>
          <p:nvPr/>
        </p:nvSpPr>
        <p:spPr bwMode="auto">
          <a:xfrm>
            <a:off x="4230786" y="1175018"/>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是否有优惠</a:t>
            </a:r>
          </a:p>
        </p:txBody>
      </p:sp>
      <p:sp>
        <p:nvSpPr>
          <p:cNvPr id="169" name="矩形 168">
            <a:extLst>
              <a:ext uri="{FF2B5EF4-FFF2-40B4-BE49-F238E27FC236}">
                <a16:creationId xmlns:a16="http://schemas.microsoft.com/office/drawing/2014/main" id="{C77B3FF0-237F-C24B-97FB-BFCD01ABABC8}"/>
              </a:ext>
            </a:extLst>
          </p:cNvPr>
          <p:cNvSpPr/>
          <p:nvPr/>
        </p:nvSpPr>
        <p:spPr bwMode="auto">
          <a:xfrm>
            <a:off x="1912936"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分阶段销售产品</a:t>
            </a:r>
          </a:p>
        </p:txBody>
      </p:sp>
      <p:sp>
        <p:nvSpPr>
          <p:cNvPr id="170" name="矩形 169">
            <a:extLst>
              <a:ext uri="{FF2B5EF4-FFF2-40B4-BE49-F238E27FC236}">
                <a16:creationId xmlns:a16="http://schemas.microsoft.com/office/drawing/2014/main" id="{5CEBBB31-38B8-3F45-8CB6-3D672C2EBC65}"/>
              </a:ext>
            </a:extLst>
          </p:cNvPr>
          <p:cNvSpPr/>
          <p:nvPr/>
        </p:nvSpPr>
        <p:spPr bwMode="auto">
          <a:xfrm>
            <a:off x="3071861"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分阶段支付产品</a:t>
            </a:r>
          </a:p>
        </p:txBody>
      </p:sp>
      <p:sp>
        <p:nvSpPr>
          <p:cNvPr id="171" name="矩形 170">
            <a:extLst>
              <a:ext uri="{FF2B5EF4-FFF2-40B4-BE49-F238E27FC236}">
                <a16:creationId xmlns:a16="http://schemas.microsoft.com/office/drawing/2014/main" id="{4C57393D-6916-4F43-96B5-0043B5A2E0B9}"/>
              </a:ext>
            </a:extLst>
          </p:cNvPr>
          <p:cNvSpPr/>
          <p:nvPr/>
        </p:nvSpPr>
        <p:spPr bwMode="auto">
          <a:xfrm>
            <a:off x="3071861"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聚划算产品</a:t>
            </a:r>
          </a:p>
        </p:txBody>
      </p:sp>
      <p:sp>
        <p:nvSpPr>
          <p:cNvPr id="172" name="矩形 171">
            <a:extLst>
              <a:ext uri="{FF2B5EF4-FFF2-40B4-BE49-F238E27FC236}">
                <a16:creationId xmlns:a16="http://schemas.microsoft.com/office/drawing/2014/main" id="{496F59B3-09AF-E742-A6C4-5A91D19553EA}"/>
              </a:ext>
            </a:extLst>
          </p:cNvPr>
          <p:cNvSpPr/>
          <p:nvPr/>
        </p:nvSpPr>
        <p:spPr bwMode="auto">
          <a:xfrm>
            <a:off x="4230786"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赠品产品</a:t>
            </a:r>
          </a:p>
        </p:txBody>
      </p:sp>
      <p:sp>
        <p:nvSpPr>
          <p:cNvPr id="173" name="矩形 172">
            <a:extLst>
              <a:ext uri="{FF2B5EF4-FFF2-40B4-BE49-F238E27FC236}">
                <a16:creationId xmlns:a16="http://schemas.microsoft.com/office/drawing/2014/main" id="{E7AF1856-0768-C648-8CDF-8C638C7EB342}"/>
              </a:ext>
            </a:extLst>
          </p:cNvPr>
          <p:cNvSpPr/>
          <p:nvPr/>
        </p:nvSpPr>
        <p:spPr bwMode="auto">
          <a:xfrm>
            <a:off x="4230786"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淘海外产品</a:t>
            </a:r>
          </a:p>
        </p:txBody>
      </p:sp>
      <p:sp>
        <p:nvSpPr>
          <p:cNvPr id="174" name="矩形 173">
            <a:extLst>
              <a:ext uri="{FF2B5EF4-FFF2-40B4-BE49-F238E27FC236}">
                <a16:creationId xmlns:a16="http://schemas.microsoft.com/office/drawing/2014/main" id="{812AD660-AD51-314F-911A-AE118F7F05ED}"/>
              </a:ext>
            </a:extLst>
          </p:cNvPr>
          <p:cNvSpPr/>
          <p:nvPr/>
        </p:nvSpPr>
        <p:spPr bwMode="auto">
          <a:xfrm>
            <a:off x="5389711"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分期购产品</a:t>
            </a:r>
          </a:p>
        </p:txBody>
      </p:sp>
      <p:sp>
        <p:nvSpPr>
          <p:cNvPr id="175" name="矩形 174">
            <a:extLst>
              <a:ext uri="{FF2B5EF4-FFF2-40B4-BE49-F238E27FC236}">
                <a16:creationId xmlns:a16="http://schemas.microsoft.com/office/drawing/2014/main" id="{E390AFC0-DD4C-9D42-BAF9-7481B75F185C}"/>
              </a:ext>
            </a:extLst>
          </p:cNvPr>
          <p:cNvSpPr/>
          <p:nvPr/>
        </p:nvSpPr>
        <p:spPr bwMode="auto">
          <a:xfrm>
            <a:off x="5389711"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en-US" altLang="zh-CN" sz="800" kern="0" dirty="0">
                <a:solidFill>
                  <a:srgbClr val="000000"/>
                </a:solidFill>
                <a:latin typeface="微软雅黑" panose="020B0503020204020204" pitchFamily="34" charset="-122"/>
                <a:ea typeface="微软雅黑" panose="020B0503020204020204" pitchFamily="34" charset="-122"/>
              </a:rPr>
              <a:t>ISV</a:t>
            </a:r>
            <a:r>
              <a:rPr lang="zh-CN" altLang="en-US" sz="800" kern="0" dirty="0">
                <a:solidFill>
                  <a:srgbClr val="000000"/>
                </a:solidFill>
                <a:latin typeface="微软雅黑" panose="020B0503020204020204" pitchFamily="34" charset="-122"/>
                <a:ea typeface="微软雅黑" panose="020B0503020204020204" pitchFamily="34" charset="-122"/>
              </a:rPr>
              <a:t>分销产品</a:t>
            </a:r>
          </a:p>
        </p:txBody>
      </p:sp>
      <p:sp>
        <p:nvSpPr>
          <p:cNvPr id="176" name="矩形 175">
            <a:extLst>
              <a:ext uri="{FF2B5EF4-FFF2-40B4-BE49-F238E27FC236}">
                <a16:creationId xmlns:a16="http://schemas.microsoft.com/office/drawing/2014/main" id="{8AE44CCA-87E8-134C-BA05-2910054D20C8}"/>
              </a:ext>
            </a:extLst>
          </p:cNvPr>
          <p:cNvSpPr/>
          <p:nvPr/>
        </p:nvSpPr>
        <p:spPr bwMode="auto">
          <a:xfrm>
            <a:off x="6548636"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小秒产品</a:t>
            </a:r>
          </a:p>
        </p:txBody>
      </p:sp>
      <p:sp>
        <p:nvSpPr>
          <p:cNvPr id="177" name="矩形 176">
            <a:extLst>
              <a:ext uri="{FF2B5EF4-FFF2-40B4-BE49-F238E27FC236}">
                <a16:creationId xmlns:a16="http://schemas.microsoft.com/office/drawing/2014/main" id="{2EE990E5-1440-D049-8C6A-84C89555EE39}"/>
              </a:ext>
            </a:extLst>
          </p:cNvPr>
          <p:cNvSpPr/>
          <p:nvPr/>
        </p:nvSpPr>
        <p:spPr bwMode="auto">
          <a:xfrm>
            <a:off x="6548636"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海外直营产品</a:t>
            </a:r>
          </a:p>
        </p:txBody>
      </p:sp>
      <p:sp>
        <p:nvSpPr>
          <p:cNvPr id="178" name="矩形 177">
            <a:extLst>
              <a:ext uri="{FF2B5EF4-FFF2-40B4-BE49-F238E27FC236}">
                <a16:creationId xmlns:a16="http://schemas.microsoft.com/office/drawing/2014/main" id="{469EA788-787A-2C42-93AF-D043C1359E82}"/>
              </a:ext>
            </a:extLst>
          </p:cNvPr>
          <p:cNvSpPr/>
          <p:nvPr/>
        </p:nvSpPr>
        <p:spPr bwMode="auto">
          <a:xfrm>
            <a:off x="7707561" y="386417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服务类产品</a:t>
            </a:r>
          </a:p>
        </p:txBody>
      </p:sp>
      <p:sp>
        <p:nvSpPr>
          <p:cNvPr id="179" name="矩形 178">
            <a:extLst>
              <a:ext uri="{FF2B5EF4-FFF2-40B4-BE49-F238E27FC236}">
                <a16:creationId xmlns:a16="http://schemas.microsoft.com/office/drawing/2014/main" id="{9AF9F6D6-660F-D446-A25A-22476BDB77F3}"/>
              </a:ext>
            </a:extLst>
          </p:cNvPr>
          <p:cNvSpPr/>
          <p:nvPr/>
        </p:nvSpPr>
        <p:spPr bwMode="auto">
          <a:xfrm>
            <a:off x="7707561" y="418073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en-US" altLang="zh-CN" sz="800" kern="0" dirty="0">
                <a:solidFill>
                  <a:srgbClr val="000000"/>
                </a:solidFill>
                <a:latin typeface="微软雅黑" panose="020B0503020204020204" pitchFamily="34" charset="-122"/>
                <a:ea typeface="微软雅黑" panose="020B0503020204020204" pitchFamily="34" charset="-122"/>
              </a:rPr>
              <a:t>………</a:t>
            </a:r>
            <a:endParaRPr lang="zh-CN" altLang="en-US" sz="800" kern="0" dirty="0">
              <a:solidFill>
                <a:srgbClr val="000000"/>
              </a:solidFill>
              <a:latin typeface="微软雅黑" panose="020B0503020204020204" pitchFamily="34" charset="-122"/>
              <a:ea typeface="微软雅黑" panose="020B0503020204020204" pitchFamily="34" charset="-122"/>
            </a:endParaRPr>
          </a:p>
        </p:txBody>
      </p:sp>
      <p:sp>
        <p:nvSpPr>
          <p:cNvPr id="180" name="矩形 179">
            <a:extLst>
              <a:ext uri="{FF2B5EF4-FFF2-40B4-BE49-F238E27FC236}">
                <a16:creationId xmlns:a16="http://schemas.microsoft.com/office/drawing/2014/main" id="{8AD10123-4273-2344-B064-C167155DCA5C}"/>
              </a:ext>
            </a:extLst>
          </p:cNvPr>
          <p:cNvSpPr/>
          <p:nvPr/>
        </p:nvSpPr>
        <p:spPr bwMode="auto">
          <a:xfrm>
            <a:off x="4239395" y="145835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可以使用什么资产</a:t>
            </a:r>
          </a:p>
        </p:txBody>
      </p:sp>
      <p:sp>
        <p:nvSpPr>
          <p:cNvPr id="181" name="矩形 180">
            <a:extLst>
              <a:ext uri="{FF2B5EF4-FFF2-40B4-BE49-F238E27FC236}">
                <a16:creationId xmlns:a16="http://schemas.microsoft.com/office/drawing/2014/main" id="{E59D6895-F631-2446-80CF-D29C08304C57}"/>
              </a:ext>
            </a:extLst>
          </p:cNvPr>
          <p:cNvSpPr/>
          <p:nvPr/>
        </p:nvSpPr>
        <p:spPr bwMode="auto">
          <a:xfrm>
            <a:off x="5471824" y="1175018"/>
            <a:ext cx="907723"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是否允许</a:t>
            </a:r>
            <a:r>
              <a:rPr lang="en-US" altLang="zh-CN" sz="800" kern="0" dirty="0">
                <a:solidFill>
                  <a:srgbClr val="000000"/>
                </a:solidFill>
                <a:latin typeface="微软雅黑" panose="020B0503020204020204" pitchFamily="34" charset="-122"/>
                <a:ea typeface="微软雅黑" panose="020B0503020204020204" pitchFamily="34" charset="-122"/>
              </a:rPr>
              <a:t>PC</a:t>
            </a:r>
            <a:r>
              <a:rPr lang="zh-CN" altLang="en-US" sz="800" kern="0" dirty="0">
                <a:solidFill>
                  <a:srgbClr val="000000"/>
                </a:solidFill>
                <a:latin typeface="微软雅黑" panose="020B0503020204020204" pitchFamily="34" charset="-122"/>
                <a:ea typeface="微软雅黑" panose="020B0503020204020204" pitchFamily="34" charset="-122"/>
              </a:rPr>
              <a:t>下单</a:t>
            </a:r>
          </a:p>
        </p:txBody>
      </p:sp>
      <p:sp>
        <p:nvSpPr>
          <p:cNvPr id="182" name="矩形 181">
            <a:extLst>
              <a:ext uri="{FF2B5EF4-FFF2-40B4-BE49-F238E27FC236}">
                <a16:creationId xmlns:a16="http://schemas.microsoft.com/office/drawing/2014/main" id="{D8301962-04C6-784B-B56D-654706754769}"/>
              </a:ext>
            </a:extLst>
          </p:cNvPr>
          <p:cNvSpPr/>
          <p:nvPr/>
        </p:nvSpPr>
        <p:spPr bwMode="auto">
          <a:xfrm>
            <a:off x="5468987" y="1458352"/>
            <a:ext cx="919170"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是否允许无线下单</a:t>
            </a:r>
          </a:p>
        </p:txBody>
      </p:sp>
      <p:sp>
        <p:nvSpPr>
          <p:cNvPr id="183" name="矩形 182">
            <a:extLst>
              <a:ext uri="{FF2B5EF4-FFF2-40B4-BE49-F238E27FC236}">
                <a16:creationId xmlns:a16="http://schemas.microsoft.com/office/drawing/2014/main" id="{82544542-D1F4-C044-B1DB-C7F2B3DF8403}"/>
              </a:ext>
            </a:extLst>
          </p:cNvPr>
          <p:cNvSpPr/>
          <p:nvPr/>
        </p:nvSpPr>
        <p:spPr bwMode="auto">
          <a:xfrm>
            <a:off x="6634383" y="1185630"/>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en-US" altLang="zh-CN" sz="800" kern="0" dirty="0">
                <a:solidFill>
                  <a:srgbClr val="000000"/>
                </a:solidFill>
                <a:latin typeface="微软雅黑" panose="020B0503020204020204" pitchFamily="34" charset="-122"/>
                <a:ea typeface="微软雅黑" panose="020B0503020204020204" pitchFamily="34" charset="-122"/>
              </a:rPr>
              <a:t>……………..</a:t>
            </a:r>
            <a:endParaRPr lang="zh-CN" altLang="en-US" sz="800" kern="0" dirty="0">
              <a:solidFill>
                <a:srgbClr val="000000"/>
              </a:solidFill>
              <a:latin typeface="微软雅黑" panose="020B0503020204020204" pitchFamily="34" charset="-122"/>
              <a:ea typeface="微软雅黑" panose="020B0503020204020204" pitchFamily="34" charset="-122"/>
            </a:endParaRPr>
          </a:p>
        </p:txBody>
      </p:sp>
      <p:grpSp>
        <p:nvGrpSpPr>
          <p:cNvPr id="184" name="组合 183">
            <a:extLst>
              <a:ext uri="{FF2B5EF4-FFF2-40B4-BE49-F238E27FC236}">
                <a16:creationId xmlns:a16="http://schemas.microsoft.com/office/drawing/2014/main" id="{ACF22E54-12EB-F94D-9E95-0ADD634632A3}"/>
              </a:ext>
            </a:extLst>
          </p:cNvPr>
          <p:cNvGrpSpPr/>
          <p:nvPr/>
        </p:nvGrpSpPr>
        <p:grpSpPr>
          <a:xfrm>
            <a:off x="282782" y="1970138"/>
            <a:ext cx="2652420" cy="788916"/>
            <a:chOff x="363364" y="3795064"/>
            <a:chExt cx="2573752" cy="788916"/>
          </a:xfrm>
        </p:grpSpPr>
        <p:sp>
          <p:nvSpPr>
            <p:cNvPr id="185" name="Rectangle 40">
              <a:extLst>
                <a:ext uri="{FF2B5EF4-FFF2-40B4-BE49-F238E27FC236}">
                  <a16:creationId xmlns:a16="http://schemas.microsoft.com/office/drawing/2014/main" id="{BCE56E7F-A769-2E43-946B-98D1661840C0}"/>
                </a:ext>
              </a:extLst>
            </p:cNvPr>
            <p:cNvSpPr/>
            <p:nvPr/>
          </p:nvSpPr>
          <p:spPr>
            <a:xfrm>
              <a:off x="366691" y="3795064"/>
              <a:ext cx="2570425" cy="788916"/>
            </a:xfrm>
            <a:prstGeom prst="rect">
              <a:avLst/>
            </a:prstGeom>
            <a:solidFill>
              <a:srgbClr val="B7DEE8"/>
            </a:solid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800648" eaLnBrk="0" hangingPunct="0">
                <a:defRPr/>
              </a:pPr>
              <a:endParaRPr lang="zh-CN" altLang="en-US" sz="600" kern="0" dirty="0">
                <a:solidFill>
                  <a:srgbClr val="000000"/>
                </a:solidFill>
                <a:latin typeface="微软雅黑" panose="020B0503020204020204" pitchFamily="34" charset="-122"/>
                <a:ea typeface="微软雅黑" panose="020B0503020204020204" pitchFamily="34" charset="-122"/>
              </a:endParaRPr>
            </a:p>
          </p:txBody>
        </p:sp>
        <p:sp>
          <p:nvSpPr>
            <p:cNvPr id="186" name="文本框 185">
              <a:extLst>
                <a:ext uri="{FF2B5EF4-FFF2-40B4-BE49-F238E27FC236}">
                  <a16:creationId xmlns:a16="http://schemas.microsoft.com/office/drawing/2014/main" id="{EEED18FB-8F45-B046-B55A-8AACAA126F22}"/>
                </a:ext>
              </a:extLst>
            </p:cNvPr>
            <p:cNvSpPr txBox="1"/>
            <p:nvPr/>
          </p:nvSpPr>
          <p:spPr>
            <a:xfrm>
              <a:off x="363364" y="3893968"/>
              <a:ext cx="165434" cy="646331"/>
            </a:xfrm>
            <a:prstGeom prst="rect">
              <a:avLst/>
            </a:prstGeom>
            <a:noFill/>
          </p:spPr>
          <p:txBody>
            <a:bodyPr wrap="square" rtlCol="0">
              <a:spAutoFit/>
            </a:bodyPr>
            <a:lstStyle/>
            <a:p>
              <a:pPr fontAlgn="base">
                <a:spcBef>
                  <a:spcPct val="0"/>
                </a:spcBef>
                <a:spcAft>
                  <a:spcPct val="0"/>
                </a:spcAft>
                <a:buClr>
                  <a:srgbClr val="CC9900"/>
                </a:buClr>
              </a:pPr>
              <a:r>
                <a:rPr lang="zh-CN" altLang="en-US" sz="600" dirty="0">
                  <a:solidFill>
                    <a:srgbClr val="000000"/>
                  </a:solidFill>
                  <a:latin typeface="微软雅黑" panose="020B0503020204020204" pitchFamily="34" charset="-122"/>
                  <a:ea typeface="微软雅黑" panose="020B0503020204020204" pitchFamily="34" charset="-122"/>
                </a:rPr>
                <a:t>门店装修</a:t>
              </a:r>
              <a:endParaRPr lang="en-US" altLang="zh-CN" sz="600" dirty="0">
                <a:solidFill>
                  <a:srgbClr val="000000"/>
                </a:solidFill>
                <a:latin typeface="微软雅黑" panose="020B0503020204020204" pitchFamily="34" charset="-122"/>
                <a:ea typeface="微软雅黑" panose="020B0503020204020204" pitchFamily="34" charset="-122"/>
              </a:endParaRPr>
            </a:p>
            <a:p>
              <a:pPr fontAlgn="base">
                <a:spcBef>
                  <a:spcPct val="0"/>
                </a:spcBef>
                <a:spcAft>
                  <a:spcPct val="0"/>
                </a:spcAft>
                <a:buClr>
                  <a:srgbClr val="CC9900"/>
                </a:buClr>
              </a:pPr>
              <a:r>
                <a:rPr lang="zh-CN" altLang="en-US" sz="600" dirty="0">
                  <a:solidFill>
                    <a:srgbClr val="000000"/>
                  </a:solidFill>
                  <a:latin typeface="微软雅黑" panose="020B0503020204020204" pitchFamily="34" charset="-122"/>
                  <a:ea typeface="微软雅黑" panose="020B0503020204020204" pitchFamily="34" charset="-122"/>
                </a:rPr>
                <a:t>规则</a:t>
              </a:r>
            </a:p>
          </p:txBody>
        </p:sp>
      </p:grpSp>
      <p:grpSp>
        <p:nvGrpSpPr>
          <p:cNvPr id="187" name="组合 186">
            <a:extLst>
              <a:ext uri="{FF2B5EF4-FFF2-40B4-BE49-F238E27FC236}">
                <a16:creationId xmlns:a16="http://schemas.microsoft.com/office/drawing/2014/main" id="{B86BA42F-1D23-104D-B414-C38678A15FDC}"/>
              </a:ext>
            </a:extLst>
          </p:cNvPr>
          <p:cNvGrpSpPr/>
          <p:nvPr/>
        </p:nvGrpSpPr>
        <p:grpSpPr>
          <a:xfrm>
            <a:off x="279233" y="2820103"/>
            <a:ext cx="2660258" cy="844655"/>
            <a:chOff x="338469" y="3791219"/>
            <a:chExt cx="2581357" cy="844655"/>
          </a:xfrm>
          <a:solidFill>
            <a:srgbClr val="B7DEE8"/>
          </a:solidFill>
        </p:grpSpPr>
        <p:sp>
          <p:nvSpPr>
            <p:cNvPr id="188" name="Rectangle 40">
              <a:extLst>
                <a:ext uri="{FF2B5EF4-FFF2-40B4-BE49-F238E27FC236}">
                  <a16:creationId xmlns:a16="http://schemas.microsoft.com/office/drawing/2014/main" id="{8004AF0A-DEA0-3046-B8F3-E2FF46B7B69F}"/>
                </a:ext>
              </a:extLst>
            </p:cNvPr>
            <p:cNvSpPr/>
            <p:nvPr/>
          </p:nvSpPr>
          <p:spPr>
            <a:xfrm>
              <a:off x="349401" y="3791219"/>
              <a:ext cx="2570425" cy="844655"/>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800648" eaLnBrk="0" hangingPunct="0">
                <a:defRPr/>
              </a:pPr>
              <a:endParaRPr lang="zh-CN" altLang="en-US" sz="600" kern="0" dirty="0">
                <a:solidFill>
                  <a:srgbClr val="000000"/>
                </a:solidFill>
                <a:latin typeface="微软雅黑" panose="020B0503020204020204" pitchFamily="34" charset="-122"/>
                <a:ea typeface="微软雅黑" panose="020B0503020204020204" pitchFamily="34" charset="-122"/>
              </a:endParaRPr>
            </a:p>
          </p:txBody>
        </p:sp>
        <p:sp>
          <p:nvSpPr>
            <p:cNvPr id="189" name="文本框 188">
              <a:extLst>
                <a:ext uri="{FF2B5EF4-FFF2-40B4-BE49-F238E27FC236}">
                  <a16:creationId xmlns:a16="http://schemas.microsoft.com/office/drawing/2014/main" id="{BBC081BF-DC1F-6943-BA8F-E90BDFEF7E77}"/>
                </a:ext>
              </a:extLst>
            </p:cNvPr>
            <p:cNvSpPr txBox="1"/>
            <p:nvPr/>
          </p:nvSpPr>
          <p:spPr>
            <a:xfrm>
              <a:off x="338469" y="3868848"/>
              <a:ext cx="165434" cy="646331"/>
            </a:xfrm>
            <a:prstGeom prst="rect">
              <a:avLst/>
            </a:prstGeom>
            <a:grpFill/>
          </p:spPr>
          <p:txBody>
            <a:bodyPr wrap="square" rtlCol="0">
              <a:spAutoFit/>
            </a:bodyPr>
            <a:lstStyle/>
            <a:p>
              <a:pPr fontAlgn="base">
                <a:spcBef>
                  <a:spcPct val="0"/>
                </a:spcBef>
                <a:spcAft>
                  <a:spcPct val="0"/>
                </a:spcAft>
                <a:buClr>
                  <a:srgbClr val="CC9900"/>
                </a:buClr>
              </a:pPr>
              <a:r>
                <a:rPr lang="zh-CN" altLang="en-US" sz="600" dirty="0">
                  <a:solidFill>
                    <a:srgbClr val="000000"/>
                  </a:solidFill>
                  <a:latin typeface="微软雅黑" panose="020B0503020204020204" pitchFamily="34" charset="-122"/>
                  <a:ea typeface="微软雅黑" panose="020B0503020204020204" pitchFamily="34" charset="-122"/>
                </a:rPr>
                <a:t>商品搜索规则</a:t>
              </a:r>
            </a:p>
          </p:txBody>
        </p:sp>
      </p:grpSp>
      <p:sp>
        <p:nvSpPr>
          <p:cNvPr id="190" name="矩形 189">
            <a:extLst>
              <a:ext uri="{FF2B5EF4-FFF2-40B4-BE49-F238E27FC236}">
                <a16:creationId xmlns:a16="http://schemas.microsoft.com/office/drawing/2014/main" id="{41E51D16-2322-2447-8EA7-C5C827F1980A}"/>
              </a:ext>
            </a:extLst>
          </p:cNvPr>
          <p:cNvSpPr/>
          <p:nvPr/>
        </p:nvSpPr>
        <p:spPr bwMode="auto">
          <a:xfrm>
            <a:off x="670483" y="2062157"/>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店铺区装修规则</a:t>
            </a:r>
          </a:p>
        </p:txBody>
      </p:sp>
      <p:sp>
        <p:nvSpPr>
          <p:cNvPr id="191" name="矩形 190">
            <a:extLst>
              <a:ext uri="{FF2B5EF4-FFF2-40B4-BE49-F238E27FC236}">
                <a16:creationId xmlns:a16="http://schemas.microsoft.com/office/drawing/2014/main" id="{24A1C155-E7CB-AF49-9986-99363450A779}"/>
              </a:ext>
            </a:extLst>
          </p:cNvPr>
          <p:cNvSpPr/>
          <p:nvPr/>
        </p:nvSpPr>
        <p:spPr bwMode="auto">
          <a:xfrm>
            <a:off x="673805" y="229912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详情区装修规则</a:t>
            </a:r>
          </a:p>
        </p:txBody>
      </p:sp>
      <p:sp>
        <p:nvSpPr>
          <p:cNvPr id="192" name="矩形 191">
            <a:extLst>
              <a:ext uri="{FF2B5EF4-FFF2-40B4-BE49-F238E27FC236}">
                <a16:creationId xmlns:a16="http://schemas.microsoft.com/office/drawing/2014/main" id="{7083DE54-7F01-394A-98ED-B1E41F166B31}"/>
              </a:ext>
            </a:extLst>
          </p:cNvPr>
          <p:cNvSpPr/>
          <p:nvPr/>
        </p:nvSpPr>
        <p:spPr bwMode="auto">
          <a:xfrm>
            <a:off x="1660553" y="2062156"/>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掌柜区装修规则</a:t>
            </a:r>
          </a:p>
        </p:txBody>
      </p:sp>
      <p:sp>
        <p:nvSpPr>
          <p:cNvPr id="193" name="矩形 192">
            <a:extLst>
              <a:ext uri="{FF2B5EF4-FFF2-40B4-BE49-F238E27FC236}">
                <a16:creationId xmlns:a16="http://schemas.microsoft.com/office/drawing/2014/main" id="{729620B0-94CF-CE42-8481-AE633690A142}"/>
              </a:ext>
            </a:extLst>
          </p:cNvPr>
          <p:cNvSpPr/>
          <p:nvPr/>
        </p:nvSpPr>
        <p:spPr bwMode="auto">
          <a:xfrm>
            <a:off x="1660553" y="2299121"/>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会员区装修规则</a:t>
            </a:r>
          </a:p>
        </p:txBody>
      </p:sp>
      <p:sp>
        <p:nvSpPr>
          <p:cNvPr id="194" name="矩形 193">
            <a:extLst>
              <a:ext uri="{FF2B5EF4-FFF2-40B4-BE49-F238E27FC236}">
                <a16:creationId xmlns:a16="http://schemas.microsoft.com/office/drawing/2014/main" id="{34964252-5FB8-E646-89E4-170853DEE2EC}"/>
              </a:ext>
            </a:extLst>
          </p:cNvPr>
          <p:cNvSpPr/>
          <p:nvPr/>
        </p:nvSpPr>
        <p:spPr bwMode="auto">
          <a:xfrm>
            <a:off x="1172712" y="2536086"/>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en-US" altLang="zh-CN" sz="800" kern="0" dirty="0">
                <a:solidFill>
                  <a:srgbClr val="000000"/>
                </a:solidFill>
                <a:latin typeface="微软雅黑" panose="020B0503020204020204" pitchFamily="34" charset="-122"/>
                <a:ea typeface="微软雅黑" panose="020B0503020204020204" pitchFamily="34" charset="-122"/>
              </a:rPr>
              <a:t>………..</a:t>
            </a:r>
            <a:endParaRPr lang="zh-CN" altLang="en-US" sz="800" kern="0" dirty="0">
              <a:solidFill>
                <a:srgbClr val="000000"/>
              </a:solidFill>
              <a:latin typeface="微软雅黑" panose="020B0503020204020204" pitchFamily="34" charset="-122"/>
              <a:ea typeface="微软雅黑" panose="020B0503020204020204" pitchFamily="34" charset="-122"/>
            </a:endParaRPr>
          </a:p>
        </p:txBody>
      </p:sp>
      <p:sp>
        <p:nvSpPr>
          <p:cNvPr id="195" name="矩形 194">
            <a:extLst>
              <a:ext uri="{FF2B5EF4-FFF2-40B4-BE49-F238E27FC236}">
                <a16:creationId xmlns:a16="http://schemas.microsoft.com/office/drawing/2014/main" id="{A5BB3407-2664-C64A-8641-39147D3811C9}"/>
              </a:ext>
            </a:extLst>
          </p:cNvPr>
          <p:cNvSpPr/>
          <p:nvPr/>
        </p:nvSpPr>
        <p:spPr bwMode="auto">
          <a:xfrm>
            <a:off x="671023" y="2945647"/>
            <a:ext cx="912520"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是否进入主站搜索</a:t>
            </a:r>
          </a:p>
        </p:txBody>
      </p:sp>
      <p:sp>
        <p:nvSpPr>
          <p:cNvPr id="196" name="矩形 195">
            <a:extLst>
              <a:ext uri="{FF2B5EF4-FFF2-40B4-BE49-F238E27FC236}">
                <a16:creationId xmlns:a16="http://schemas.microsoft.com/office/drawing/2014/main" id="{F7BAFF7B-A6B2-4C43-9704-74A4BFBA0862}"/>
              </a:ext>
            </a:extLst>
          </p:cNvPr>
          <p:cNvSpPr/>
          <p:nvPr/>
        </p:nvSpPr>
        <p:spPr bwMode="auto">
          <a:xfrm>
            <a:off x="1674484" y="2942085"/>
            <a:ext cx="1095415"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搜索关键字提取规则</a:t>
            </a:r>
          </a:p>
        </p:txBody>
      </p:sp>
      <p:sp>
        <p:nvSpPr>
          <p:cNvPr id="197" name="矩形 196">
            <a:extLst>
              <a:ext uri="{FF2B5EF4-FFF2-40B4-BE49-F238E27FC236}">
                <a16:creationId xmlns:a16="http://schemas.microsoft.com/office/drawing/2014/main" id="{E76219AF-914A-7945-A984-FF1A213C358A}"/>
              </a:ext>
            </a:extLst>
          </p:cNvPr>
          <p:cNvSpPr/>
          <p:nvPr/>
        </p:nvSpPr>
        <p:spPr bwMode="auto">
          <a:xfrm>
            <a:off x="1149996" y="3269854"/>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en-US" altLang="zh-CN" sz="800" kern="0" dirty="0">
                <a:solidFill>
                  <a:srgbClr val="000000"/>
                </a:solidFill>
                <a:latin typeface="微软雅黑" panose="020B0503020204020204" pitchFamily="34" charset="-122"/>
                <a:ea typeface="微软雅黑" panose="020B0503020204020204" pitchFamily="34" charset="-122"/>
              </a:rPr>
              <a:t>………..</a:t>
            </a:r>
            <a:endParaRPr lang="zh-CN" altLang="en-US" sz="800" kern="0" dirty="0">
              <a:solidFill>
                <a:srgbClr val="000000"/>
              </a:solidFill>
              <a:latin typeface="微软雅黑" panose="020B0503020204020204" pitchFamily="34" charset="-122"/>
              <a:ea typeface="微软雅黑" panose="020B0503020204020204" pitchFamily="34" charset="-122"/>
            </a:endParaRPr>
          </a:p>
        </p:txBody>
      </p:sp>
      <p:grpSp>
        <p:nvGrpSpPr>
          <p:cNvPr id="198" name="组合 197">
            <a:extLst>
              <a:ext uri="{FF2B5EF4-FFF2-40B4-BE49-F238E27FC236}">
                <a16:creationId xmlns:a16="http://schemas.microsoft.com/office/drawing/2014/main" id="{184DBCFE-BE77-4F4C-BF63-88E862CE38C8}"/>
              </a:ext>
            </a:extLst>
          </p:cNvPr>
          <p:cNvGrpSpPr/>
          <p:nvPr/>
        </p:nvGrpSpPr>
        <p:grpSpPr>
          <a:xfrm>
            <a:off x="2959397" y="1970138"/>
            <a:ext cx="4586400" cy="788916"/>
            <a:chOff x="363364" y="3795064"/>
            <a:chExt cx="2573752" cy="788916"/>
          </a:xfrm>
          <a:solidFill>
            <a:srgbClr val="B7DEE8"/>
          </a:solidFill>
        </p:grpSpPr>
        <p:sp>
          <p:nvSpPr>
            <p:cNvPr id="199" name="Rectangle 40">
              <a:extLst>
                <a:ext uri="{FF2B5EF4-FFF2-40B4-BE49-F238E27FC236}">
                  <a16:creationId xmlns:a16="http://schemas.microsoft.com/office/drawing/2014/main" id="{99BA08FA-C1EB-D247-98C4-5D96E5D9B968}"/>
                </a:ext>
              </a:extLst>
            </p:cNvPr>
            <p:cNvSpPr/>
            <p:nvPr/>
          </p:nvSpPr>
          <p:spPr>
            <a:xfrm>
              <a:off x="366691" y="3795064"/>
              <a:ext cx="2570425" cy="788916"/>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800648" eaLnBrk="0" hangingPunct="0">
                <a:defRPr/>
              </a:pPr>
              <a:endParaRPr lang="zh-CN" altLang="en-US" sz="600" kern="0" dirty="0">
                <a:solidFill>
                  <a:srgbClr val="000000"/>
                </a:solidFill>
                <a:latin typeface="微软雅黑" panose="020B0503020204020204" pitchFamily="34" charset="-122"/>
                <a:ea typeface="微软雅黑" panose="020B0503020204020204" pitchFamily="34" charset="-122"/>
              </a:endParaRPr>
            </a:p>
          </p:txBody>
        </p:sp>
        <p:sp>
          <p:nvSpPr>
            <p:cNvPr id="200" name="文本框 199">
              <a:extLst>
                <a:ext uri="{FF2B5EF4-FFF2-40B4-BE49-F238E27FC236}">
                  <a16:creationId xmlns:a16="http://schemas.microsoft.com/office/drawing/2014/main" id="{372C4716-3212-924D-8D43-102415CAAD5A}"/>
                </a:ext>
              </a:extLst>
            </p:cNvPr>
            <p:cNvSpPr txBox="1"/>
            <p:nvPr/>
          </p:nvSpPr>
          <p:spPr>
            <a:xfrm>
              <a:off x="363364" y="3893968"/>
              <a:ext cx="165434" cy="646331"/>
            </a:xfrm>
            <a:prstGeom prst="rect">
              <a:avLst/>
            </a:prstGeom>
            <a:grpFill/>
          </p:spPr>
          <p:txBody>
            <a:bodyPr wrap="square" rtlCol="0">
              <a:spAutoFit/>
            </a:bodyPr>
            <a:lstStyle/>
            <a:p>
              <a:pPr fontAlgn="base">
                <a:spcBef>
                  <a:spcPct val="0"/>
                </a:spcBef>
                <a:spcAft>
                  <a:spcPct val="0"/>
                </a:spcAft>
                <a:buClr>
                  <a:srgbClr val="CC9900"/>
                </a:buClr>
              </a:pPr>
              <a:r>
                <a:rPr lang="zh-CN" altLang="en-US" sz="600" dirty="0">
                  <a:solidFill>
                    <a:srgbClr val="000000"/>
                  </a:solidFill>
                  <a:latin typeface="微软雅黑" panose="020B0503020204020204" pitchFamily="34" charset="-122"/>
                  <a:ea typeface="微软雅黑" panose="020B0503020204020204" pitchFamily="34" charset="-122"/>
                </a:rPr>
                <a:t>订单交付</a:t>
              </a:r>
              <a:endParaRPr lang="en-US" altLang="zh-CN" sz="600" dirty="0">
                <a:solidFill>
                  <a:srgbClr val="000000"/>
                </a:solidFill>
                <a:latin typeface="微软雅黑" panose="020B0503020204020204" pitchFamily="34" charset="-122"/>
                <a:ea typeface="微软雅黑" panose="020B0503020204020204" pitchFamily="34" charset="-122"/>
              </a:endParaRPr>
            </a:p>
            <a:p>
              <a:pPr fontAlgn="base">
                <a:spcBef>
                  <a:spcPct val="0"/>
                </a:spcBef>
                <a:spcAft>
                  <a:spcPct val="0"/>
                </a:spcAft>
                <a:buClr>
                  <a:srgbClr val="CC9900"/>
                </a:buClr>
              </a:pPr>
              <a:r>
                <a:rPr lang="zh-CN" altLang="en-US" sz="600" dirty="0">
                  <a:solidFill>
                    <a:srgbClr val="000000"/>
                  </a:solidFill>
                  <a:latin typeface="微软雅黑" panose="020B0503020204020204" pitchFamily="34" charset="-122"/>
                  <a:ea typeface="微软雅黑" panose="020B0503020204020204" pitchFamily="34" charset="-122"/>
                </a:rPr>
                <a:t>规则</a:t>
              </a:r>
            </a:p>
          </p:txBody>
        </p:sp>
      </p:grpSp>
      <p:sp>
        <p:nvSpPr>
          <p:cNvPr id="201" name="矩形 200">
            <a:extLst>
              <a:ext uri="{FF2B5EF4-FFF2-40B4-BE49-F238E27FC236}">
                <a16:creationId xmlns:a16="http://schemas.microsoft.com/office/drawing/2014/main" id="{2E17C848-5E98-E44D-A553-50859AF41D23}"/>
              </a:ext>
            </a:extLst>
          </p:cNvPr>
          <p:cNvSpPr/>
          <p:nvPr/>
        </p:nvSpPr>
        <p:spPr bwMode="auto">
          <a:xfrm>
            <a:off x="3225862" y="2052049"/>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收货方式</a:t>
            </a:r>
          </a:p>
        </p:txBody>
      </p:sp>
      <p:sp>
        <p:nvSpPr>
          <p:cNvPr id="202" name="矩形 201">
            <a:extLst>
              <a:ext uri="{FF2B5EF4-FFF2-40B4-BE49-F238E27FC236}">
                <a16:creationId xmlns:a16="http://schemas.microsoft.com/office/drawing/2014/main" id="{46584BAF-8754-8744-ADB7-8C13B8011031}"/>
              </a:ext>
            </a:extLst>
          </p:cNvPr>
          <p:cNvSpPr/>
          <p:nvPr/>
        </p:nvSpPr>
        <p:spPr bwMode="auto">
          <a:xfrm>
            <a:off x="3225862" y="2294067"/>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发货方式</a:t>
            </a:r>
          </a:p>
        </p:txBody>
      </p:sp>
      <p:sp>
        <p:nvSpPr>
          <p:cNvPr id="203" name="矩形 202">
            <a:extLst>
              <a:ext uri="{FF2B5EF4-FFF2-40B4-BE49-F238E27FC236}">
                <a16:creationId xmlns:a16="http://schemas.microsoft.com/office/drawing/2014/main" id="{65D2ED86-1F43-1045-AB54-3536D755066B}"/>
              </a:ext>
            </a:extLst>
          </p:cNvPr>
          <p:cNvSpPr/>
          <p:nvPr/>
        </p:nvSpPr>
        <p:spPr bwMode="auto">
          <a:xfrm>
            <a:off x="4285683" y="2037035"/>
            <a:ext cx="3118270" cy="179287"/>
          </a:xfrm>
          <a:prstGeom prst="rect">
            <a:avLst/>
          </a:prstGeom>
          <a:solidFill>
            <a:sysClr val="window" lastClr="FFFFFF"/>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marL="0" marR="0" lvl="0" indent="0" algn="ctr" defTabSz="560300" eaLnBrk="0" fontAlgn="base" latinLnBrk="0" hangingPunct="0">
              <a:lnSpc>
                <a:spcPct val="85000"/>
              </a:lnSpc>
              <a:spcBef>
                <a:spcPct val="0"/>
              </a:spcBef>
              <a:spcAft>
                <a:spcPct val="0"/>
              </a:spcAft>
              <a:buClrTx/>
              <a:buSzTx/>
              <a:buFontTx/>
              <a:buNone/>
              <a:tabLst/>
              <a:defRPr/>
            </a:pPr>
            <a:r>
              <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虚拟发货</a:t>
            </a:r>
          </a:p>
        </p:txBody>
      </p:sp>
      <p:sp>
        <p:nvSpPr>
          <p:cNvPr id="204" name="矩形 203">
            <a:extLst>
              <a:ext uri="{FF2B5EF4-FFF2-40B4-BE49-F238E27FC236}">
                <a16:creationId xmlns:a16="http://schemas.microsoft.com/office/drawing/2014/main" id="{C5751DA9-FC6E-A241-8A15-DD27AD916CB9}"/>
              </a:ext>
            </a:extLst>
          </p:cNvPr>
          <p:cNvSpPr/>
          <p:nvPr/>
        </p:nvSpPr>
        <p:spPr bwMode="auto">
          <a:xfrm>
            <a:off x="4285683" y="2277701"/>
            <a:ext cx="3118270" cy="179287"/>
          </a:xfrm>
          <a:prstGeom prst="rect">
            <a:avLst/>
          </a:prstGeom>
          <a:solidFill>
            <a:sysClr val="window" lastClr="FFFFFF"/>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marL="0" marR="0" lvl="0" indent="0" algn="ctr" defTabSz="560300" eaLnBrk="0" fontAlgn="base" latinLnBrk="0" hangingPunct="0">
              <a:lnSpc>
                <a:spcPct val="85000"/>
              </a:lnSpc>
              <a:spcBef>
                <a:spcPct val="0"/>
              </a:spcBef>
              <a:spcAft>
                <a:spcPct val="0"/>
              </a:spcAft>
              <a:buClrTx/>
              <a:buSzTx/>
              <a:buFontTx/>
              <a:buNone/>
              <a:tabLst/>
              <a:defRPr/>
            </a:pPr>
            <a:r>
              <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实物发货</a:t>
            </a:r>
          </a:p>
        </p:txBody>
      </p:sp>
      <p:sp>
        <p:nvSpPr>
          <p:cNvPr id="205" name="矩形 204">
            <a:extLst>
              <a:ext uri="{FF2B5EF4-FFF2-40B4-BE49-F238E27FC236}">
                <a16:creationId xmlns:a16="http://schemas.microsoft.com/office/drawing/2014/main" id="{DFA2F294-F737-B542-96EB-B0ABDDD841A3}"/>
              </a:ext>
            </a:extLst>
          </p:cNvPr>
          <p:cNvSpPr/>
          <p:nvPr/>
        </p:nvSpPr>
        <p:spPr bwMode="auto">
          <a:xfrm>
            <a:off x="4285683" y="2518368"/>
            <a:ext cx="3118270" cy="179287"/>
          </a:xfrm>
          <a:prstGeom prst="rect">
            <a:avLst/>
          </a:prstGeom>
          <a:solidFill>
            <a:sysClr val="window" lastClr="FFFFFF"/>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marL="0" marR="0" lvl="0" indent="0" algn="ctr" defTabSz="560300" eaLnBrk="0" fontAlgn="base" latinLnBrk="0" hangingPunct="0">
              <a:lnSpc>
                <a:spcPct val="85000"/>
              </a:lnSpc>
              <a:spcBef>
                <a:spcPct val="0"/>
              </a:spcBef>
              <a:spcAft>
                <a:spcPct val="0"/>
              </a:spcAft>
              <a:buClrTx/>
              <a:buSzTx/>
              <a:buFontTx/>
              <a:buNone/>
              <a:tabLst/>
              <a:defRPr/>
            </a:pPr>
            <a:r>
              <a:rPr kumimoji="0" lang="zh-CN" altLang="en-US" sz="6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线下发货</a:t>
            </a:r>
          </a:p>
        </p:txBody>
      </p:sp>
      <p:sp>
        <p:nvSpPr>
          <p:cNvPr id="206" name="矩形 205">
            <a:extLst>
              <a:ext uri="{FF2B5EF4-FFF2-40B4-BE49-F238E27FC236}">
                <a16:creationId xmlns:a16="http://schemas.microsoft.com/office/drawing/2014/main" id="{324803A6-4C7D-154B-97CC-C97E8538E663}"/>
              </a:ext>
            </a:extLst>
          </p:cNvPr>
          <p:cNvSpPr/>
          <p:nvPr/>
        </p:nvSpPr>
        <p:spPr bwMode="auto">
          <a:xfrm>
            <a:off x="3225862" y="2536086"/>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代收方式</a:t>
            </a:r>
          </a:p>
        </p:txBody>
      </p:sp>
      <p:grpSp>
        <p:nvGrpSpPr>
          <p:cNvPr id="207" name="组合 206">
            <a:extLst>
              <a:ext uri="{FF2B5EF4-FFF2-40B4-BE49-F238E27FC236}">
                <a16:creationId xmlns:a16="http://schemas.microsoft.com/office/drawing/2014/main" id="{52F4E9FC-016C-9946-90BD-0B8A5FD6AB2C}"/>
              </a:ext>
            </a:extLst>
          </p:cNvPr>
          <p:cNvGrpSpPr/>
          <p:nvPr/>
        </p:nvGrpSpPr>
        <p:grpSpPr>
          <a:xfrm>
            <a:off x="2958125" y="2808973"/>
            <a:ext cx="4586400" cy="276999"/>
            <a:chOff x="360560" y="3768466"/>
            <a:chExt cx="2576556" cy="864944"/>
          </a:xfrm>
          <a:solidFill>
            <a:srgbClr val="B7DEE8"/>
          </a:solidFill>
        </p:grpSpPr>
        <p:sp>
          <p:nvSpPr>
            <p:cNvPr id="208" name="Rectangle 40">
              <a:extLst>
                <a:ext uri="{FF2B5EF4-FFF2-40B4-BE49-F238E27FC236}">
                  <a16:creationId xmlns:a16="http://schemas.microsoft.com/office/drawing/2014/main" id="{26A20545-8263-EA4B-94CB-EFB66CAE62FA}"/>
                </a:ext>
              </a:extLst>
            </p:cNvPr>
            <p:cNvSpPr/>
            <p:nvPr/>
          </p:nvSpPr>
          <p:spPr>
            <a:xfrm>
              <a:off x="366691" y="3795064"/>
              <a:ext cx="2570425" cy="788916"/>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800648" eaLnBrk="0" hangingPunct="0">
                <a:defRPr/>
              </a:pPr>
              <a:endParaRPr lang="zh-CN" altLang="en-US" sz="600" kern="0" dirty="0">
                <a:solidFill>
                  <a:srgbClr val="000000"/>
                </a:solidFill>
                <a:latin typeface="微软雅黑" panose="020B0503020204020204" pitchFamily="34" charset="-122"/>
                <a:ea typeface="微软雅黑" panose="020B0503020204020204" pitchFamily="34" charset="-122"/>
              </a:endParaRPr>
            </a:p>
          </p:txBody>
        </p:sp>
        <p:sp>
          <p:nvSpPr>
            <p:cNvPr id="209" name="文本框 208">
              <a:extLst>
                <a:ext uri="{FF2B5EF4-FFF2-40B4-BE49-F238E27FC236}">
                  <a16:creationId xmlns:a16="http://schemas.microsoft.com/office/drawing/2014/main" id="{1F17137B-DBA7-9D45-B997-F27097DEDEEA}"/>
                </a:ext>
              </a:extLst>
            </p:cNvPr>
            <p:cNvSpPr txBox="1"/>
            <p:nvPr/>
          </p:nvSpPr>
          <p:spPr>
            <a:xfrm>
              <a:off x="360560" y="3768466"/>
              <a:ext cx="165434" cy="864944"/>
            </a:xfrm>
            <a:prstGeom prst="rect">
              <a:avLst/>
            </a:prstGeom>
            <a:noFill/>
          </p:spPr>
          <p:txBody>
            <a:bodyPr wrap="square" rtlCol="0">
              <a:spAutoFit/>
            </a:bodyPr>
            <a:lstStyle/>
            <a:p>
              <a:pPr fontAlgn="base">
                <a:spcBef>
                  <a:spcPct val="0"/>
                </a:spcBef>
                <a:spcAft>
                  <a:spcPct val="0"/>
                </a:spcAft>
                <a:buClr>
                  <a:srgbClr val="CC9900"/>
                </a:buClr>
              </a:pPr>
              <a:r>
                <a:rPr lang="zh-CN" altLang="en-US" sz="600" dirty="0">
                  <a:solidFill>
                    <a:srgbClr val="000000"/>
                  </a:solidFill>
                  <a:latin typeface="微软雅黑" panose="020B0503020204020204" pitchFamily="34" charset="-122"/>
                  <a:ea typeface="微软雅黑" panose="020B0503020204020204" pitchFamily="34" charset="-122"/>
                </a:rPr>
                <a:t>优惠</a:t>
              </a:r>
            </a:p>
          </p:txBody>
        </p:sp>
      </p:grpSp>
      <p:grpSp>
        <p:nvGrpSpPr>
          <p:cNvPr id="210" name="组合 209">
            <a:extLst>
              <a:ext uri="{FF2B5EF4-FFF2-40B4-BE49-F238E27FC236}">
                <a16:creationId xmlns:a16="http://schemas.microsoft.com/office/drawing/2014/main" id="{4D016CA0-5720-6B40-BF51-227B9A4CECB1}"/>
              </a:ext>
            </a:extLst>
          </p:cNvPr>
          <p:cNvGrpSpPr/>
          <p:nvPr/>
        </p:nvGrpSpPr>
        <p:grpSpPr>
          <a:xfrm>
            <a:off x="2970825" y="3106281"/>
            <a:ext cx="2190581" cy="276999"/>
            <a:chOff x="3007670" y="3079303"/>
            <a:chExt cx="4617061" cy="276999"/>
          </a:xfrm>
        </p:grpSpPr>
        <p:sp>
          <p:nvSpPr>
            <p:cNvPr id="211" name="Rectangle 40">
              <a:extLst>
                <a:ext uri="{FF2B5EF4-FFF2-40B4-BE49-F238E27FC236}">
                  <a16:creationId xmlns:a16="http://schemas.microsoft.com/office/drawing/2014/main" id="{3C3D5974-C1BD-0E4C-8CB7-E856A1E03CED}"/>
                </a:ext>
              </a:extLst>
            </p:cNvPr>
            <p:cNvSpPr/>
            <p:nvPr/>
          </p:nvSpPr>
          <p:spPr>
            <a:xfrm>
              <a:off x="3018656" y="3087821"/>
              <a:ext cx="4606075" cy="252651"/>
            </a:xfrm>
            <a:prstGeom prst="rect">
              <a:avLst/>
            </a:prstGeom>
            <a:solidFill>
              <a:srgbClr val="B7DEE8"/>
            </a:solid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800648" eaLnBrk="0" hangingPunct="0">
                <a:defRPr/>
              </a:pPr>
              <a:endParaRPr lang="zh-CN" altLang="en-US" sz="600" kern="0" dirty="0">
                <a:solidFill>
                  <a:srgbClr val="000000"/>
                </a:solidFill>
                <a:latin typeface="微软雅黑" panose="020B0503020204020204" pitchFamily="34" charset="-122"/>
                <a:ea typeface="微软雅黑" panose="020B0503020204020204" pitchFamily="34" charset="-122"/>
              </a:endParaRPr>
            </a:p>
          </p:txBody>
        </p:sp>
        <p:sp>
          <p:nvSpPr>
            <p:cNvPr id="212" name="文本框 211">
              <a:extLst>
                <a:ext uri="{FF2B5EF4-FFF2-40B4-BE49-F238E27FC236}">
                  <a16:creationId xmlns:a16="http://schemas.microsoft.com/office/drawing/2014/main" id="{DADB828E-30B4-2B4C-8325-42BF3DCF6A20}"/>
                </a:ext>
              </a:extLst>
            </p:cNvPr>
            <p:cNvSpPr txBox="1"/>
            <p:nvPr/>
          </p:nvSpPr>
          <p:spPr>
            <a:xfrm>
              <a:off x="3007670" y="3079303"/>
              <a:ext cx="296450" cy="276999"/>
            </a:xfrm>
            <a:prstGeom prst="rect">
              <a:avLst/>
            </a:prstGeom>
            <a:noFill/>
          </p:spPr>
          <p:txBody>
            <a:bodyPr wrap="square" rtlCol="0">
              <a:spAutoFit/>
            </a:bodyPr>
            <a:lstStyle/>
            <a:p>
              <a:pPr fontAlgn="base">
                <a:spcBef>
                  <a:spcPct val="0"/>
                </a:spcBef>
                <a:spcAft>
                  <a:spcPct val="0"/>
                </a:spcAft>
                <a:buClr>
                  <a:srgbClr val="CC9900"/>
                </a:buClr>
              </a:pPr>
              <a:r>
                <a:rPr lang="zh-CN" altLang="en-US" sz="600" dirty="0">
                  <a:solidFill>
                    <a:srgbClr val="000000"/>
                  </a:solidFill>
                  <a:latin typeface="微软雅黑" panose="020B0503020204020204" pitchFamily="34" charset="-122"/>
                  <a:ea typeface="微软雅黑" panose="020B0503020204020204" pitchFamily="34" charset="-122"/>
                </a:rPr>
                <a:t>库存</a:t>
              </a:r>
            </a:p>
          </p:txBody>
        </p:sp>
      </p:grpSp>
      <p:grpSp>
        <p:nvGrpSpPr>
          <p:cNvPr id="213" name="组合 212">
            <a:extLst>
              <a:ext uri="{FF2B5EF4-FFF2-40B4-BE49-F238E27FC236}">
                <a16:creationId xmlns:a16="http://schemas.microsoft.com/office/drawing/2014/main" id="{4A2CB1E2-93A0-534D-B862-3484454DD102}"/>
              </a:ext>
            </a:extLst>
          </p:cNvPr>
          <p:cNvGrpSpPr/>
          <p:nvPr/>
        </p:nvGrpSpPr>
        <p:grpSpPr>
          <a:xfrm>
            <a:off x="2958125" y="3403590"/>
            <a:ext cx="4586400" cy="276999"/>
            <a:chOff x="3007670" y="3079303"/>
            <a:chExt cx="4617061" cy="276999"/>
          </a:xfrm>
          <a:solidFill>
            <a:srgbClr val="B7DEE8"/>
          </a:solidFill>
        </p:grpSpPr>
        <p:sp>
          <p:nvSpPr>
            <p:cNvPr id="214" name="Rectangle 40">
              <a:extLst>
                <a:ext uri="{FF2B5EF4-FFF2-40B4-BE49-F238E27FC236}">
                  <a16:creationId xmlns:a16="http://schemas.microsoft.com/office/drawing/2014/main" id="{7445175A-97A1-1C42-9CAF-DB39309A5F30}"/>
                </a:ext>
              </a:extLst>
            </p:cNvPr>
            <p:cNvSpPr/>
            <p:nvPr/>
          </p:nvSpPr>
          <p:spPr>
            <a:xfrm>
              <a:off x="3018656" y="3087821"/>
              <a:ext cx="4606075" cy="252651"/>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800648" eaLnBrk="0" hangingPunct="0">
                <a:defRPr/>
              </a:pPr>
              <a:endParaRPr lang="zh-CN" altLang="en-US" sz="600" kern="0" dirty="0">
                <a:solidFill>
                  <a:srgbClr val="000000"/>
                </a:solidFill>
                <a:latin typeface="微软雅黑" panose="020B0503020204020204" pitchFamily="34" charset="-122"/>
                <a:ea typeface="微软雅黑" panose="020B0503020204020204" pitchFamily="34" charset="-122"/>
              </a:endParaRPr>
            </a:p>
          </p:txBody>
        </p:sp>
        <p:sp>
          <p:nvSpPr>
            <p:cNvPr id="215" name="文本框 214">
              <a:extLst>
                <a:ext uri="{FF2B5EF4-FFF2-40B4-BE49-F238E27FC236}">
                  <a16:creationId xmlns:a16="http://schemas.microsoft.com/office/drawing/2014/main" id="{942CDF1F-7AE9-324D-A3F4-35FF01BBFD6D}"/>
                </a:ext>
              </a:extLst>
            </p:cNvPr>
            <p:cNvSpPr txBox="1"/>
            <p:nvPr/>
          </p:nvSpPr>
          <p:spPr>
            <a:xfrm>
              <a:off x="3007670" y="3079303"/>
              <a:ext cx="296450" cy="276999"/>
            </a:xfrm>
            <a:prstGeom prst="rect">
              <a:avLst/>
            </a:prstGeom>
            <a:noFill/>
          </p:spPr>
          <p:txBody>
            <a:bodyPr wrap="square" rtlCol="0">
              <a:spAutoFit/>
            </a:bodyPr>
            <a:lstStyle/>
            <a:p>
              <a:pPr fontAlgn="base">
                <a:spcBef>
                  <a:spcPct val="0"/>
                </a:spcBef>
                <a:spcAft>
                  <a:spcPct val="0"/>
                </a:spcAft>
                <a:buClr>
                  <a:srgbClr val="CC9900"/>
                </a:buClr>
              </a:pPr>
              <a:r>
                <a:rPr lang="zh-CN" altLang="en-US" sz="600" dirty="0">
                  <a:solidFill>
                    <a:srgbClr val="000000"/>
                  </a:solidFill>
                  <a:latin typeface="微软雅黑" panose="020B0503020204020204" pitchFamily="34" charset="-122"/>
                  <a:ea typeface="微软雅黑" panose="020B0503020204020204" pitchFamily="34" charset="-122"/>
                </a:rPr>
                <a:t>结算</a:t>
              </a:r>
            </a:p>
          </p:txBody>
        </p:sp>
      </p:grpSp>
      <p:grpSp>
        <p:nvGrpSpPr>
          <p:cNvPr id="216" name="组合 215">
            <a:extLst>
              <a:ext uri="{FF2B5EF4-FFF2-40B4-BE49-F238E27FC236}">
                <a16:creationId xmlns:a16="http://schemas.microsoft.com/office/drawing/2014/main" id="{F52778A5-63F1-D042-9D69-B2F77E800D02}"/>
              </a:ext>
            </a:extLst>
          </p:cNvPr>
          <p:cNvGrpSpPr/>
          <p:nvPr/>
        </p:nvGrpSpPr>
        <p:grpSpPr>
          <a:xfrm>
            <a:off x="7571966" y="1957417"/>
            <a:ext cx="1293088" cy="1704122"/>
            <a:chOff x="363362" y="3795064"/>
            <a:chExt cx="2573754" cy="788916"/>
          </a:xfrm>
          <a:solidFill>
            <a:srgbClr val="B7DEE8"/>
          </a:solidFill>
        </p:grpSpPr>
        <p:sp>
          <p:nvSpPr>
            <p:cNvPr id="217" name="Rectangle 40">
              <a:extLst>
                <a:ext uri="{FF2B5EF4-FFF2-40B4-BE49-F238E27FC236}">
                  <a16:creationId xmlns:a16="http://schemas.microsoft.com/office/drawing/2014/main" id="{23FF1B52-EA6E-DE4F-9DEC-DD2CDCE505D8}"/>
                </a:ext>
              </a:extLst>
            </p:cNvPr>
            <p:cNvSpPr/>
            <p:nvPr/>
          </p:nvSpPr>
          <p:spPr>
            <a:xfrm>
              <a:off x="366691" y="3795064"/>
              <a:ext cx="2570425" cy="788916"/>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800648" eaLnBrk="0" hangingPunct="0">
                <a:defRPr/>
              </a:pPr>
              <a:endParaRPr lang="zh-CN" altLang="en-US" sz="600" kern="0" dirty="0">
                <a:solidFill>
                  <a:srgbClr val="000000"/>
                </a:solidFill>
                <a:latin typeface="微软雅黑" panose="020B0503020204020204" pitchFamily="34" charset="-122"/>
                <a:ea typeface="微软雅黑" panose="020B0503020204020204" pitchFamily="34" charset="-122"/>
              </a:endParaRPr>
            </a:p>
          </p:txBody>
        </p:sp>
        <p:sp>
          <p:nvSpPr>
            <p:cNvPr id="218" name="文本框 217">
              <a:extLst>
                <a:ext uri="{FF2B5EF4-FFF2-40B4-BE49-F238E27FC236}">
                  <a16:creationId xmlns:a16="http://schemas.microsoft.com/office/drawing/2014/main" id="{C7881E23-C3DD-224A-B3FD-657886047B98}"/>
                </a:ext>
              </a:extLst>
            </p:cNvPr>
            <p:cNvSpPr txBox="1"/>
            <p:nvPr/>
          </p:nvSpPr>
          <p:spPr>
            <a:xfrm>
              <a:off x="363362" y="3893968"/>
              <a:ext cx="408590" cy="598432"/>
            </a:xfrm>
            <a:prstGeom prst="rect">
              <a:avLst/>
            </a:prstGeom>
            <a:grpFill/>
          </p:spPr>
          <p:txBody>
            <a:bodyPr wrap="square" rtlCol="0">
              <a:spAutoFit/>
            </a:bodyPr>
            <a:lstStyle/>
            <a:p>
              <a:pPr fontAlgn="base">
                <a:spcBef>
                  <a:spcPct val="0"/>
                </a:spcBef>
                <a:spcAft>
                  <a:spcPct val="0"/>
                </a:spcAft>
                <a:buClr>
                  <a:srgbClr val="CC9900"/>
                </a:buClr>
              </a:pPr>
              <a:r>
                <a:rPr lang="zh-CN" altLang="en-US" sz="600" dirty="0">
                  <a:solidFill>
                    <a:srgbClr val="000000"/>
                  </a:solidFill>
                  <a:latin typeface="微软雅黑" panose="020B0503020204020204" pitchFamily="34" charset="-122"/>
                  <a:ea typeface="微软雅黑" panose="020B0503020204020204" pitchFamily="34" charset="-122"/>
                </a:rPr>
                <a:t>逆向</a:t>
              </a:r>
              <a:r>
                <a:rPr lang="en-US" altLang="zh-CN" sz="600" dirty="0">
                  <a:solidFill>
                    <a:srgbClr val="000000"/>
                  </a:solidFill>
                  <a:latin typeface="微软雅黑" panose="020B0503020204020204" pitchFamily="34" charset="-122"/>
                  <a:ea typeface="微软雅黑" panose="020B0503020204020204" pitchFamily="34" charset="-122"/>
                </a:rPr>
                <a:t>XXXXXXXXX</a:t>
              </a:r>
              <a:r>
                <a:rPr lang="zh-CN" altLang="en-US" sz="600" dirty="0">
                  <a:solidFill>
                    <a:srgbClr val="000000"/>
                  </a:solidFill>
                  <a:latin typeface="微软雅黑" panose="020B0503020204020204" pitchFamily="34" charset="-122"/>
                  <a:ea typeface="微软雅黑" panose="020B0503020204020204" pitchFamily="34" charset="-122"/>
                </a:rPr>
                <a:t>规则</a:t>
              </a:r>
            </a:p>
          </p:txBody>
        </p:sp>
      </p:grpSp>
      <p:sp>
        <p:nvSpPr>
          <p:cNvPr id="219" name="矩形 218">
            <a:extLst>
              <a:ext uri="{FF2B5EF4-FFF2-40B4-BE49-F238E27FC236}">
                <a16:creationId xmlns:a16="http://schemas.microsoft.com/office/drawing/2014/main" id="{9B576EF4-34F3-F54E-AAAE-6AB9CC66D1B1}"/>
              </a:ext>
            </a:extLst>
          </p:cNvPr>
          <p:cNvSpPr/>
          <p:nvPr/>
        </p:nvSpPr>
        <p:spPr bwMode="auto">
          <a:xfrm>
            <a:off x="7854676" y="2174609"/>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逆向流程定制</a:t>
            </a:r>
          </a:p>
        </p:txBody>
      </p:sp>
      <p:sp>
        <p:nvSpPr>
          <p:cNvPr id="220" name="矩形 219">
            <a:extLst>
              <a:ext uri="{FF2B5EF4-FFF2-40B4-BE49-F238E27FC236}">
                <a16:creationId xmlns:a16="http://schemas.microsoft.com/office/drawing/2014/main" id="{DFFA6393-D470-E84C-A815-37573BE82CFA}"/>
              </a:ext>
            </a:extLst>
          </p:cNvPr>
          <p:cNvSpPr/>
          <p:nvPr/>
        </p:nvSpPr>
        <p:spPr bwMode="auto">
          <a:xfrm>
            <a:off x="7859961" y="2481860"/>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en-US" altLang="zh-CN" sz="800" kern="0" dirty="0">
                <a:solidFill>
                  <a:srgbClr val="000000"/>
                </a:solidFill>
                <a:latin typeface="微软雅黑" panose="020B0503020204020204" pitchFamily="34" charset="-122"/>
                <a:ea typeface="微软雅黑" panose="020B0503020204020204" pitchFamily="34" charset="-122"/>
              </a:rPr>
              <a:t>………</a:t>
            </a:r>
            <a:endParaRPr lang="zh-CN" altLang="en-US" sz="800" kern="0" dirty="0">
              <a:solidFill>
                <a:srgbClr val="000000"/>
              </a:solidFill>
              <a:latin typeface="微软雅黑" panose="020B0503020204020204" pitchFamily="34" charset="-122"/>
              <a:ea typeface="微软雅黑" panose="020B0503020204020204" pitchFamily="34" charset="-122"/>
            </a:endParaRPr>
          </a:p>
        </p:txBody>
      </p:sp>
      <p:sp>
        <p:nvSpPr>
          <p:cNvPr id="221" name="矩形 220">
            <a:extLst>
              <a:ext uri="{FF2B5EF4-FFF2-40B4-BE49-F238E27FC236}">
                <a16:creationId xmlns:a16="http://schemas.microsoft.com/office/drawing/2014/main" id="{A2C5F9C6-894A-344E-9463-699BB4DA8E95}"/>
              </a:ext>
            </a:extLst>
          </p:cNvPr>
          <p:cNvSpPr/>
          <p:nvPr/>
        </p:nvSpPr>
        <p:spPr bwMode="auto">
          <a:xfrm>
            <a:off x="670483" y="145835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区域限售规则</a:t>
            </a:r>
          </a:p>
        </p:txBody>
      </p:sp>
      <p:grpSp>
        <p:nvGrpSpPr>
          <p:cNvPr id="222" name="组合 221">
            <a:extLst>
              <a:ext uri="{FF2B5EF4-FFF2-40B4-BE49-F238E27FC236}">
                <a16:creationId xmlns:a16="http://schemas.microsoft.com/office/drawing/2014/main" id="{727A2573-0919-9D41-A084-75BED7E764F5}"/>
              </a:ext>
            </a:extLst>
          </p:cNvPr>
          <p:cNvGrpSpPr/>
          <p:nvPr/>
        </p:nvGrpSpPr>
        <p:grpSpPr>
          <a:xfrm>
            <a:off x="5167268" y="3106281"/>
            <a:ext cx="2358861" cy="276999"/>
            <a:chOff x="3007670" y="3079303"/>
            <a:chExt cx="4617061" cy="276999"/>
          </a:xfrm>
          <a:solidFill>
            <a:srgbClr val="B7DEE8"/>
          </a:solidFill>
        </p:grpSpPr>
        <p:sp>
          <p:nvSpPr>
            <p:cNvPr id="223" name="Rectangle 40">
              <a:extLst>
                <a:ext uri="{FF2B5EF4-FFF2-40B4-BE49-F238E27FC236}">
                  <a16:creationId xmlns:a16="http://schemas.microsoft.com/office/drawing/2014/main" id="{2E07E1F0-1633-9644-A29B-07CA50899977}"/>
                </a:ext>
              </a:extLst>
            </p:cNvPr>
            <p:cNvSpPr/>
            <p:nvPr/>
          </p:nvSpPr>
          <p:spPr>
            <a:xfrm>
              <a:off x="3018656" y="3087821"/>
              <a:ext cx="4606075" cy="252651"/>
            </a:xfrm>
            <a:prstGeom prst="rect">
              <a:avLst/>
            </a:prstGeom>
            <a:grpFill/>
            <a:ln w="9525" cap="flat" cmpd="sng" algn="ctr">
              <a:solidFill>
                <a:srgbClr val="FFFFFF">
                  <a:shade val="95000"/>
                  <a:satMod val="105000"/>
                </a:srgbClr>
              </a:solidFill>
              <a:prstDash val="solid"/>
              <a:headEnd/>
              <a:tailEnd/>
            </a:ln>
            <a:effectLst>
              <a:outerShdw blurRad="50800" dist="38100" dir="8100000" algn="tr" rotWithShape="0">
                <a:prstClr val="black">
                  <a:alpha val="40000"/>
                </a:prstClr>
              </a:outerShdw>
            </a:effectLst>
          </p:spPr>
          <p:txBody>
            <a:bodyPr wrap="square" lIns="91329" tIns="45664" rIns="91329" bIns="45664" rtlCol="0" anchor="ctr">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800648" eaLnBrk="0" hangingPunct="0">
                <a:defRPr/>
              </a:pPr>
              <a:endParaRPr lang="zh-CN" altLang="en-US" sz="600" kern="0" dirty="0">
                <a:solidFill>
                  <a:srgbClr val="000000"/>
                </a:solidFill>
                <a:latin typeface="微软雅黑" panose="020B0503020204020204" pitchFamily="34" charset="-122"/>
                <a:ea typeface="微软雅黑" panose="020B0503020204020204" pitchFamily="34" charset="-122"/>
              </a:endParaRPr>
            </a:p>
          </p:txBody>
        </p:sp>
        <p:sp>
          <p:nvSpPr>
            <p:cNvPr id="224" name="文本框 223">
              <a:extLst>
                <a:ext uri="{FF2B5EF4-FFF2-40B4-BE49-F238E27FC236}">
                  <a16:creationId xmlns:a16="http://schemas.microsoft.com/office/drawing/2014/main" id="{BF541769-34D4-CB49-A990-04CF26A14E38}"/>
                </a:ext>
              </a:extLst>
            </p:cNvPr>
            <p:cNvSpPr txBox="1"/>
            <p:nvPr/>
          </p:nvSpPr>
          <p:spPr>
            <a:xfrm>
              <a:off x="3007670" y="3079303"/>
              <a:ext cx="296450" cy="276999"/>
            </a:xfrm>
            <a:prstGeom prst="rect">
              <a:avLst/>
            </a:prstGeom>
            <a:grpFill/>
          </p:spPr>
          <p:txBody>
            <a:bodyPr wrap="square" rtlCol="0">
              <a:spAutoFit/>
            </a:bodyPr>
            <a:lstStyle/>
            <a:p>
              <a:pPr fontAlgn="base">
                <a:spcBef>
                  <a:spcPct val="0"/>
                </a:spcBef>
                <a:spcAft>
                  <a:spcPct val="0"/>
                </a:spcAft>
                <a:buClr>
                  <a:srgbClr val="CC9900"/>
                </a:buClr>
              </a:pPr>
              <a:r>
                <a:rPr lang="zh-CN" altLang="en-US" sz="600" dirty="0">
                  <a:solidFill>
                    <a:srgbClr val="000000"/>
                  </a:solidFill>
                  <a:latin typeface="微软雅黑" panose="020B0503020204020204" pitchFamily="34" charset="-122"/>
                  <a:ea typeface="微软雅黑" panose="020B0503020204020204" pitchFamily="34" charset="-122"/>
                </a:rPr>
                <a:t>库存</a:t>
              </a:r>
            </a:p>
          </p:txBody>
        </p:sp>
      </p:grpSp>
      <p:grpSp>
        <p:nvGrpSpPr>
          <p:cNvPr id="225" name="组合 224">
            <a:extLst>
              <a:ext uri="{FF2B5EF4-FFF2-40B4-BE49-F238E27FC236}">
                <a16:creationId xmlns:a16="http://schemas.microsoft.com/office/drawing/2014/main" id="{B0D53D4C-8CDF-C349-A986-FDE322D6B08B}"/>
              </a:ext>
            </a:extLst>
          </p:cNvPr>
          <p:cNvGrpSpPr/>
          <p:nvPr/>
        </p:nvGrpSpPr>
        <p:grpSpPr>
          <a:xfrm>
            <a:off x="510808" y="904650"/>
            <a:ext cx="8294291" cy="3674933"/>
            <a:chOff x="510808" y="866550"/>
            <a:chExt cx="8294291" cy="3674933"/>
          </a:xfrm>
        </p:grpSpPr>
        <p:grpSp>
          <p:nvGrpSpPr>
            <p:cNvPr id="226" name="组合 225">
              <a:extLst>
                <a:ext uri="{FF2B5EF4-FFF2-40B4-BE49-F238E27FC236}">
                  <a16:creationId xmlns:a16="http://schemas.microsoft.com/office/drawing/2014/main" id="{06866921-3060-5D42-AE26-EF94F0A80EDB}"/>
                </a:ext>
              </a:extLst>
            </p:cNvPr>
            <p:cNvGrpSpPr/>
            <p:nvPr/>
          </p:nvGrpSpPr>
          <p:grpSpPr>
            <a:xfrm>
              <a:off x="2928798" y="866550"/>
              <a:ext cx="5876301" cy="3674933"/>
              <a:chOff x="2928798" y="866550"/>
              <a:chExt cx="5876301" cy="3674933"/>
            </a:xfrm>
          </p:grpSpPr>
          <p:cxnSp>
            <p:nvCxnSpPr>
              <p:cNvPr id="228" name="直接连接符 7">
                <a:extLst>
                  <a:ext uri="{FF2B5EF4-FFF2-40B4-BE49-F238E27FC236}">
                    <a16:creationId xmlns:a16="http://schemas.microsoft.com/office/drawing/2014/main" id="{91CD6B6F-5605-3F47-A485-A298FE656715}"/>
                  </a:ext>
                </a:extLst>
              </p:cNvPr>
              <p:cNvCxnSpPr/>
              <p:nvPr/>
            </p:nvCxnSpPr>
            <p:spPr>
              <a:xfrm>
                <a:off x="2928798" y="866550"/>
                <a:ext cx="0" cy="3674933"/>
              </a:xfrm>
              <a:prstGeom prst="line">
                <a:avLst/>
              </a:prstGeom>
              <a:noFill/>
              <a:ln w="9525" cap="flat" cmpd="sng" algn="ctr">
                <a:solidFill>
                  <a:srgbClr val="4F81BD"/>
                </a:solidFill>
                <a:prstDash val="dash"/>
              </a:ln>
              <a:effectLst>
                <a:outerShdw blurRad="40000" dist="20000" dir="5400000" rotWithShape="0">
                  <a:srgbClr val="000000">
                    <a:alpha val="38000"/>
                  </a:srgbClr>
                </a:outerShdw>
              </a:effectLst>
            </p:spPr>
          </p:cxnSp>
          <p:cxnSp>
            <p:nvCxnSpPr>
              <p:cNvPr id="229" name="直接连接符 96">
                <a:extLst>
                  <a:ext uri="{FF2B5EF4-FFF2-40B4-BE49-F238E27FC236}">
                    <a16:creationId xmlns:a16="http://schemas.microsoft.com/office/drawing/2014/main" id="{9219A1B3-D56E-E74B-BFE8-399C9D175592}"/>
                  </a:ext>
                </a:extLst>
              </p:cNvPr>
              <p:cNvCxnSpPr/>
              <p:nvPr/>
            </p:nvCxnSpPr>
            <p:spPr>
              <a:xfrm>
                <a:off x="5142661" y="866550"/>
                <a:ext cx="0" cy="3674933"/>
              </a:xfrm>
              <a:prstGeom prst="line">
                <a:avLst/>
              </a:prstGeom>
              <a:noFill/>
              <a:ln w="9525" cap="flat" cmpd="sng" algn="ctr">
                <a:solidFill>
                  <a:srgbClr val="4F81BD"/>
                </a:solidFill>
                <a:prstDash val="dash"/>
              </a:ln>
              <a:effectLst>
                <a:outerShdw blurRad="40000" dist="20000" dir="5400000" rotWithShape="0">
                  <a:srgbClr val="000000">
                    <a:alpha val="38000"/>
                  </a:srgbClr>
                </a:outerShdw>
              </a:effectLst>
            </p:spPr>
          </p:cxnSp>
          <p:cxnSp>
            <p:nvCxnSpPr>
              <p:cNvPr id="230" name="直接连接符 97">
                <a:extLst>
                  <a:ext uri="{FF2B5EF4-FFF2-40B4-BE49-F238E27FC236}">
                    <a16:creationId xmlns:a16="http://schemas.microsoft.com/office/drawing/2014/main" id="{B4DB4335-6CEB-3642-B6F0-0967EFDC6A0F}"/>
                  </a:ext>
                </a:extLst>
              </p:cNvPr>
              <p:cNvCxnSpPr/>
              <p:nvPr/>
            </p:nvCxnSpPr>
            <p:spPr>
              <a:xfrm>
                <a:off x="2975850" y="866550"/>
                <a:ext cx="0" cy="3674933"/>
              </a:xfrm>
              <a:prstGeom prst="line">
                <a:avLst/>
              </a:prstGeom>
              <a:noFill/>
              <a:ln w="9525" cap="flat" cmpd="sng" algn="ctr">
                <a:solidFill>
                  <a:srgbClr val="4F81BD"/>
                </a:solidFill>
                <a:prstDash val="dash"/>
              </a:ln>
              <a:effectLst>
                <a:outerShdw blurRad="40000" dist="20000" dir="5400000" rotWithShape="0">
                  <a:srgbClr val="000000">
                    <a:alpha val="38000"/>
                  </a:srgbClr>
                </a:outerShdw>
              </a:effectLst>
            </p:spPr>
          </p:cxnSp>
          <p:cxnSp>
            <p:nvCxnSpPr>
              <p:cNvPr id="231" name="直接连接符 98">
                <a:extLst>
                  <a:ext uri="{FF2B5EF4-FFF2-40B4-BE49-F238E27FC236}">
                    <a16:creationId xmlns:a16="http://schemas.microsoft.com/office/drawing/2014/main" id="{2DAC210B-55C2-7943-987C-D7B3F0E8C5C9}"/>
                  </a:ext>
                </a:extLst>
              </p:cNvPr>
              <p:cNvCxnSpPr/>
              <p:nvPr/>
            </p:nvCxnSpPr>
            <p:spPr>
              <a:xfrm>
                <a:off x="5196571" y="866550"/>
                <a:ext cx="0" cy="3674933"/>
              </a:xfrm>
              <a:prstGeom prst="line">
                <a:avLst/>
              </a:prstGeom>
              <a:noFill/>
              <a:ln w="9525" cap="flat" cmpd="sng" algn="ctr">
                <a:solidFill>
                  <a:srgbClr val="4F81BD"/>
                </a:solidFill>
                <a:prstDash val="dash"/>
              </a:ln>
              <a:effectLst>
                <a:outerShdw blurRad="40000" dist="20000" dir="5400000" rotWithShape="0">
                  <a:srgbClr val="000000">
                    <a:alpha val="38000"/>
                  </a:srgbClr>
                </a:outerShdw>
              </a:effectLst>
            </p:spPr>
          </p:cxnSp>
          <p:cxnSp>
            <p:nvCxnSpPr>
              <p:cNvPr id="232" name="直接连接符 99">
                <a:extLst>
                  <a:ext uri="{FF2B5EF4-FFF2-40B4-BE49-F238E27FC236}">
                    <a16:creationId xmlns:a16="http://schemas.microsoft.com/office/drawing/2014/main" id="{8CF902D4-CAAF-3B47-9FA9-FB5A81A393FE}"/>
                  </a:ext>
                </a:extLst>
              </p:cNvPr>
              <p:cNvCxnSpPr/>
              <p:nvPr/>
            </p:nvCxnSpPr>
            <p:spPr>
              <a:xfrm>
                <a:off x="7538473" y="866550"/>
                <a:ext cx="0" cy="3674933"/>
              </a:xfrm>
              <a:prstGeom prst="line">
                <a:avLst/>
              </a:prstGeom>
              <a:noFill/>
              <a:ln w="9525" cap="flat" cmpd="sng" algn="ctr">
                <a:solidFill>
                  <a:srgbClr val="4F81BD"/>
                </a:solidFill>
                <a:prstDash val="dash"/>
              </a:ln>
              <a:effectLst>
                <a:outerShdw blurRad="40000" dist="20000" dir="5400000" rotWithShape="0">
                  <a:srgbClr val="000000">
                    <a:alpha val="38000"/>
                  </a:srgbClr>
                </a:outerShdw>
              </a:effectLst>
            </p:spPr>
          </p:cxnSp>
          <p:cxnSp>
            <p:nvCxnSpPr>
              <p:cNvPr id="233" name="直接连接符 100">
                <a:extLst>
                  <a:ext uri="{FF2B5EF4-FFF2-40B4-BE49-F238E27FC236}">
                    <a16:creationId xmlns:a16="http://schemas.microsoft.com/office/drawing/2014/main" id="{B6E1DDEB-0631-084B-AAA4-C1B68001D1B7}"/>
                  </a:ext>
                </a:extLst>
              </p:cNvPr>
              <p:cNvCxnSpPr/>
              <p:nvPr/>
            </p:nvCxnSpPr>
            <p:spPr>
              <a:xfrm>
                <a:off x="7585224" y="866550"/>
                <a:ext cx="0" cy="3674933"/>
              </a:xfrm>
              <a:prstGeom prst="line">
                <a:avLst/>
              </a:prstGeom>
              <a:noFill/>
              <a:ln w="9525" cap="flat" cmpd="sng" algn="ctr">
                <a:solidFill>
                  <a:srgbClr val="4F81BD"/>
                </a:solidFill>
                <a:prstDash val="dash"/>
              </a:ln>
              <a:effectLst>
                <a:outerShdw blurRad="40000" dist="20000" dir="5400000" rotWithShape="0">
                  <a:srgbClr val="000000">
                    <a:alpha val="38000"/>
                  </a:srgbClr>
                </a:outerShdw>
              </a:effectLst>
            </p:spPr>
          </p:cxnSp>
          <p:cxnSp>
            <p:nvCxnSpPr>
              <p:cNvPr id="234" name="直接连接符 101">
                <a:extLst>
                  <a:ext uri="{FF2B5EF4-FFF2-40B4-BE49-F238E27FC236}">
                    <a16:creationId xmlns:a16="http://schemas.microsoft.com/office/drawing/2014/main" id="{D70951AF-AD32-5942-B907-C0FCB87A8609}"/>
                  </a:ext>
                </a:extLst>
              </p:cNvPr>
              <p:cNvCxnSpPr/>
              <p:nvPr/>
            </p:nvCxnSpPr>
            <p:spPr>
              <a:xfrm>
                <a:off x="8805099" y="866550"/>
                <a:ext cx="0" cy="3674933"/>
              </a:xfrm>
              <a:prstGeom prst="line">
                <a:avLst/>
              </a:prstGeom>
              <a:noFill/>
              <a:ln w="9525" cap="flat" cmpd="sng" algn="ctr">
                <a:solidFill>
                  <a:srgbClr val="4F81BD"/>
                </a:solidFill>
                <a:prstDash val="dash"/>
              </a:ln>
              <a:effectLst>
                <a:outerShdw blurRad="40000" dist="20000" dir="5400000" rotWithShape="0">
                  <a:srgbClr val="000000">
                    <a:alpha val="38000"/>
                  </a:srgbClr>
                </a:outerShdw>
              </a:effectLst>
            </p:spPr>
          </p:cxnSp>
        </p:grpSp>
        <p:cxnSp>
          <p:nvCxnSpPr>
            <p:cNvPr id="227" name="直接连接符 134">
              <a:extLst>
                <a:ext uri="{FF2B5EF4-FFF2-40B4-BE49-F238E27FC236}">
                  <a16:creationId xmlns:a16="http://schemas.microsoft.com/office/drawing/2014/main" id="{B6105DBB-302C-BF4C-A993-9A84745D181B}"/>
                </a:ext>
              </a:extLst>
            </p:cNvPr>
            <p:cNvCxnSpPr/>
            <p:nvPr/>
          </p:nvCxnSpPr>
          <p:spPr>
            <a:xfrm>
              <a:off x="510808" y="866550"/>
              <a:ext cx="0" cy="3674933"/>
            </a:xfrm>
            <a:prstGeom prst="line">
              <a:avLst/>
            </a:prstGeom>
            <a:noFill/>
            <a:ln w="9525" cap="flat" cmpd="sng" algn="ctr">
              <a:solidFill>
                <a:srgbClr val="4F81BD"/>
              </a:solidFill>
              <a:prstDash val="dash"/>
            </a:ln>
            <a:effectLst>
              <a:outerShdw blurRad="40000" dist="20000" dir="5400000" rotWithShape="0">
                <a:srgbClr val="000000">
                  <a:alpha val="38000"/>
                </a:srgbClr>
              </a:outerShdw>
            </a:effectLst>
          </p:spPr>
        </p:cxnSp>
      </p:grpSp>
      <p:sp>
        <p:nvSpPr>
          <p:cNvPr id="235" name="矩形 234">
            <a:extLst>
              <a:ext uri="{FF2B5EF4-FFF2-40B4-BE49-F238E27FC236}">
                <a16:creationId xmlns:a16="http://schemas.microsoft.com/office/drawing/2014/main" id="{A5297819-B6C4-0849-8196-76CA3559554A}"/>
              </a:ext>
            </a:extLst>
          </p:cNvPr>
          <p:cNvSpPr/>
          <p:nvPr/>
        </p:nvSpPr>
        <p:spPr bwMode="auto">
          <a:xfrm>
            <a:off x="5459561" y="315194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库存扣减</a:t>
            </a:r>
          </a:p>
        </p:txBody>
      </p:sp>
      <p:sp>
        <p:nvSpPr>
          <p:cNvPr id="236" name="矩形 235">
            <a:extLst>
              <a:ext uri="{FF2B5EF4-FFF2-40B4-BE49-F238E27FC236}">
                <a16:creationId xmlns:a16="http://schemas.microsoft.com/office/drawing/2014/main" id="{94F6B6B2-D8BF-DD4A-B954-F4EDAC4E29FB}"/>
              </a:ext>
            </a:extLst>
          </p:cNvPr>
          <p:cNvSpPr/>
          <p:nvPr/>
        </p:nvSpPr>
        <p:spPr bwMode="auto">
          <a:xfrm>
            <a:off x="6355595" y="3145999"/>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库存回补</a:t>
            </a:r>
          </a:p>
        </p:txBody>
      </p:sp>
      <p:sp>
        <p:nvSpPr>
          <p:cNvPr id="237" name="矩形 236">
            <a:extLst>
              <a:ext uri="{FF2B5EF4-FFF2-40B4-BE49-F238E27FC236}">
                <a16:creationId xmlns:a16="http://schemas.microsoft.com/office/drawing/2014/main" id="{A3251AD3-A214-C346-85E1-8340C7BCC6AD}"/>
              </a:ext>
            </a:extLst>
          </p:cNvPr>
          <p:cNvSpPr/>
          <p:nvPr/>
        </p:nvSpPr>
        <p:spPr bwMode="auto">
          <a:xfrm>
            <a:off x="3242764" y="3151942"/>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扣减策略</a:t>
            </a:r>
          </a:p>
        </p:txBody>
      </p:sp>
      <p:sp>
        <p:nvSpPr>
          <p:cNvPr id="238" name="矩形 237">
            <a:extLst>
              <a:ext uri="{FF2B5EF4-FFF2-40B4-BE49-F238E27FC236}">
                <a16:creationId xmlns:a16="http://schemas.microsoft.com/office/drawing/2014/main" id="{6DD91F96-A45B-CF44-BD0B-77F9372D160B}"/>
              </a:ext>
            </a:extLst>
          </p:cNvPr>
          <p:cNvSpPr/>
          <p:nvPr/>
        </p:nvSpPr>
        <p:spPr bwMode="auto">
          <a:xfrm>
            <a:off x="4168130" y="3145755"/>
            <a:ext cx="769814" cy="179287"/>
          </a:xfrm>
          <a:prstGeom prst="rect">
            <a:avLst/>
          </a:prstGeom>
          <a:solidFill>
            <a:srgbClr val="92D050"/>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square" lIns="20225" tIns="0" rIns="20225" bIns="0" anchor="ctr" anchorCtr="0"/>
          <a:lstStyle/>
          <a:p>
            <a:pPr algn="ctr" defTabSz="560300" eaLnBrk="0" fontAlgn="base" hangingPunct="0">
              <a:lnSpc>
                <a:spcPct val="85000"/>
              </a:lnSpc>
              <a:spcBef>
                <a:spcPct val="0"/>
              </a:spcBef>
              <a:spcAft>
                <a:spcPct val="0"/>
              </a:spcAft>
            </a:pPr>
            <a:r>
              <a:rPr lang="zh-CN" altLang="en-US" sz="800" kern="0" dirty="0">
                <a:solidFill>
                  <a:srgbClr val="000000"/>
                </a:solidFill>
                <a:latin typeface="微软雅黑" panose="020B0503020204020204" pitchFamily="34" charset="-122"/>
                <a:ea typeface="微软雅黑" panose="020B0503020204020204" pitchFamily="34" charset="-122"/>
              </a:rPr>
              <a:t>回补策略</a:t>
            </a:r>
          </a:p>
        </p:txBody>
      </p:sp>
      <p:sp>
        <p:nvSpPr>
          <p:cNvPr id="239" name="文本框 224"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33306309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2276272"/>
            <a:ext cx="9144000" cy="382622"/>
          </a:xfrm>
          <a:prstGeom prst="rect">
            <a:avLst/>
          </a:prstGeom>
          <a:solidFill>
            <a:schemeClr val="bg1"/>
          </a:solidFill>
          <a:ln w="22225">
            <a:solidFill>
              <a:srgbClr val="C00000"/>
            </a:solidFill>
          </a:ln>
        </p:spPr>
        <p:txBody>
          <a:bodyPr wrap="non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800" dirty="0">
                <a:solidFill>
                  <a:srgbClr val="C00000"/>
                </a:solidFill>
                <a:latin typeface="Microsoft YaHei"/>
                <a:ea typeface="Microsoft YaHei"/>
                <a:cs typeface="Microsoft YaHei"/>
              </a:rPr>
              <a:t>星环产品总体介绍</a:t>
            </a:r>
            <a:endParaRPr kumimoji="0" lang="zh-CN" altLang="en-US" sz="1800" b="0" i="0" u="none" strike="noStrike" kern="1200" cap="none" spc="0" normalizeH="0" baseline="0" noProof="0" dirty="0">
              <a:ln>
                <a:noFill/>
              </a:ln>
              <a:solidFill>
                <a:srgbClr val="C00000"/>
              </a:solidFill>
              <a:effectLst/>
              <a:uLnTx/>
              <a:uFillTx/>
              <a:latin typeface="Microsoft YaHei"/>
              <a:ea typeface="Microsoft YaHei"/>
              <a:cs typeface="Microsoft YaHei"/>
            </a:endParaRPr>
          </a:p>
        </p:txBody>
      </p:sp>
      <p:sp>
        <p:nvSpPr>
          <p:cNvPr id="3" name="文本框 2"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BBAAD9C20180234D78A0072836F0B660B2B9B2061F935B20A7D98B3BB16E2B090B49BA38C1683B0F22C92708C846A7EBD8F9218A91D05B011BBFC2437D7E20D324F7F1AD472396C734AF29576FA249A30800E2C8760242356816D1972599FCB8D9F62691BE3</a:t>
            </a:r>
          </a:p>
        </p:txBody>
      </p:sp>
    </p:spTree>
    <p:extLst>
      <p:ext uri="{BB962C8B-B14F-4D97-AF65-F5344CB8AC3E}">
        <p14:creationId xmlns:p14="http://schemas.microsoft.com/office/powerpoint/2010/main" val="785545928"/>
      </p:ext>
    </p:extLst>
  </p:cSld>
  <p:clrMapOvr>
    <a:masterClrMapping/>
  </p:clrMapOvr>
</p:sld>
</file>

<file path=ppt/theme/theme1.xml><?xml version="1.0" encoding="utf-8"?>
<a:theme xmlns:a="http://schemas.openxmlformats.org/drawingml/2006/main" name="业务平台ppt模版">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l">
          <a:defRPr sz="700" b="1" dirty="0" smtClean="0">
            <a:solidFill>
              <a:srgbClr val="0000FF"/>
            </a:solidFill>
            <a:latin typeface="+mj-ea"/>
            <a:ea typeface="+mj-ea"/>
          </a:defRPr>
        </a:defPPr>
      </a:lstStyle>
    </a:spDef>
    <a:lnDef>
      <a:spPr>
        <a:ln w="12700">
          <a:solidFill>
            <a:schemeClr val="bg1"/>
          </a:solidFill>
          <a:tailEnd type="triangl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400" dirty="0" smtClean="0">
            <a:latin typeface="微软雅黑" panose="020B0503020204020204" pitchFamily="34" charset="-122"/>
            <a:ea typeface="微软雅黑" panose="020B0503020204020204" pitchFamily="34" charset="-122"/>
          </a:defRPr>
        </a:defPPr>
      </a:lstStyle>
    </a:txDef>
  </a:objectDefaults>
  <a:extraClrSchemeLst/>
</a:theme>
</file>

<file path=ppt/theme/theme10.xml><?xml version="1.0" encoding="utf-8"?>
<a:theme xmlns:a="http://schemas.openxmlformats.org/drawingml/2006/main" name="6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Autofit/>
      </a:bodyPr>
      <a:lstStyle>
        <a:defPPr marL="0" indent="0">
          <a:buNone/>
          <a:defRPr sz="1400" dirty="0">
            <a:solidFill>
              <a:srgbClr val="000000">
                <a:lumMod val="65000"/>
                <a:lumOff val="35000"/>
              </a:srgbClr>
            </a:solidFill>
            <a:latin typeface="Microsoft YaHei"/>
            <a:ea typeface="Microsoft YaHei"/>
            <a:cs typeface="Microsoft YaHei"/>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altLang="zh-CN" sz="1400" b="0" i="0" u="none" strike="noStrike" cap="none" normalizeH="0" baseline="0">
            <a:ln>
              <a:noFill/>
            </a:ln>
            <a:solidFill>
              <a:schemeClr val="bg1"/>
            </a:solidFill>
            <a:effectLst/>
            <a:latin typeface="FrutigerNext LT Regular" charset="0"/>
            <a:ea typeface="ＭＳ Ｐゴシック"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altLang="zh-CN" sz="1400" b="0" i="0" u="none" strike="noStrike" cap="none" normalizeH="0" baseline="0">
            <a:ln>
              <a:noFill/>
            </a:ln>
            <a:solidFill>
              <a:schemeClr val="bg1"/>
            </a:solidFill>
            <a:effectLst/>
            <a:latin typeface="FrutigerNext LT Regular" charset="0"/>
            <a:ea typeface="ＭＳ Ｐゴシック" charset="-128"/>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altLang="zh-CN" sz="1400" b="0" i="0" u="none" strike="noStrike" cap="none" normalizeH="0" baseline="0">
            <a:ln>
              <a:noFill/>
            </a:ln>
            <a:solidFill>
              <a:schemeClr val="bg1"/>
            </a:solidFill>
            <a:effectLst/>
            <a:latin typeface="FrutigerNext LT Regular" charset="0"/>
            <a:ea typeface="ＭＳ Ｐゴシック"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altLang="zh-CN" sz="1400" b="0" i="0" u="none" strike="noStrike" cap="none" normalizeH="0" baseline="0">
            <a:ln>
              <a:noFill/>
            </a:ln>
            <a:solidFill>
              <a:schemeClr val="bg1"/>
            </a:solidFill>
            <a:effectLst/>
            <a:latin typeface="FrutigerNext LT Regular" charset="0"/>
            <a:ea typeface="ＭＳ Ｐゴシック"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altLang="zh-CN" sz="1400" b="0" i="0" u="none" strike="noStrike" cap="none" normalizeH="0" baseline="0">
            <a:ln>
              <a:noFill/>
            </a:ln>
            <a:solidFill>
              <a:schemeClr val="bg1"/>
            </a:solidFill>
            <a:effectLst/>
            <a:latin typeface="FrutigerNext LT Regular" charset="0"/>
            <a:ea typeface="ＭＳ Ｐゴシック"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altLang="zh-CN" sz="1400" b="0" i="0" u="none" strike="noStrike" cap="none" normalizeH="0" baseline="0">
            <a:ln>
              <a:noFill/>
            </a:ln>
            <a:solidFill>
              <a:schemeClr val="bg1"/>
            </a:solidFill>
            <a:effectLst/>
            <a:latin typeface="FrutigerNext LT Regular" charset="0"/>
            <a:ea typeface="ＭＳ Ｐゴシック"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业务平台ppt模版">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headEnd type="none"/>
          <a:tailEnd type="none"/>
        </a:ln>
        <a:effectLst/>
      </a:spPr>
      <a:bodyPr rtlCol="0" anchor="ctr"/>
      <a:lstStyle>
        <a:defPPr algn="ctr">
          <a:defRPr kumimoji="1" sz="105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w="12700">
          <a:solidFill>
            <a:schemeClr val="bg1"/>
          </a:solidFill>
          <a:tailEnd type="triangl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400" dirty="0" smtClean="0">
            <a:latin typeface="微软雅黑" panose="020B0503020204020204" pitchFamily="34" charset="-122"/>
            <a:ea typeface="微软雅黑" panose="020B0503020204020204" pitchFamily="34" charset="-122"/>
          </a:defRPr>
        </a:defPPr>
      </a:lstStyle>
    </a:txDef>
  </a:objectDefaults>
  <a:extraClrSchemeLst/>
</a:theme>
</file>

<file path=ppt/theme/theme7.xml><?xml version="1.0" encoding="utf-8"?>
<a:theme xmlns:a="http://schemas.openxmlformats.org/drawingml/2006/main" name="3_业务平台ppt模版">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headEnd type="none"/>
          <a:tailEnd type="none"/>
        </a:ln>
        <a:effectLst/>
      </a:spPr>
      <a:bodyPr rtlCol="0" anchor="ctr"/>
      <a:lstStyle>
        <a:defPPr algn="ctr">
          <a:defRPr kumimoji="1" sz="105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w="19050">
          <a:solidFill>
            <a:schemeClr val="accent2">
              <a:lumMod val="75000"/>
            </a:schemeClr>
          </a:solidFill>
          <a:headEnd type="triangle"/>
          <a:tailEnd type="triangl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theme>
</file>

<file path=ppt/theme/theme8.xml><?xml version="1.0" encoding="utf-8"?>
<a:theme xmlns:a="http://schemas.openxmlformats.org/drawingml/2006/main" name="4_业务平台ppt模版">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headEnd type="none"/>
          <a:tailEnd type="none"/>
        </a:ln>
        <a:effectLst/>
      </a:spPr>
      <a:bodyPr rtlCol="0" anchor="ctr"/>
      <a:lstStyle>
        <a:defPPr algn="ctr">
          <a:defRPr kumimoji="1" sz="1050" dirty="0"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w="12700">
          <a:solidFill>
            <a:schemeClr val="bg1"/>
          </a:solidFill>
          <a:tailEnd type="triangl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latin typeface="微软雅黑" panose="020B0503020204020204" pitchFamily="34" charset="-122"/>
            <a:ea typeface="微软雅黑" panose="020B0503020204020204" pitchFamily="34" charset="-122"/>
          </a:defRPr>
        </a:defPPr>
      </a:lstStyle>
    </a:txDef>
  </a:objectDefaults>
  <a:extraClrSchemeLst/>
</a:theme>
</file>

<file path=ppt/theme/theme9.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Autofit/>
      </a:bodyPr>
      <a:lstStyle>
        <a:defPPr marL="0" indent="0">
          <a:buNone/>
          <a:defRPr sz="1400" dirty="0">
            <a:solidFill>
              <a:srgbClr val="000000">
                <a:lumMod val="65000"/>
                <a:lumOff val="35000"/>
              </a:srgbClr>
            </a:solidFill>
            <a:latin typeface="Microsoft YaHei"/>
            <a:ea typeface="Microsoft YaHei"/>
            <a:cs typeface="Microsoft YaHei"/>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71406</TotalTime>
  <Words>3198</Words>
  <Application>Microsoft Macintosh PowerPoint</Application>
  <PresentationFormat>全屏显示(16:9)</PresentationFormat>
  <Paragraphs>621</Paragraphs>
  <Slides>24</Slides>
  <Notes>11</Notes>
  <HiddenSlides>0</HiddenSlides>
  <MMClips>0</MMClips>
  <ScaleCrop>false</ScaleCrop>
  <HeadingPairs>
    <vt:vector size="6" baseType="variant">
      <vt:variant>
        <vt:lpstr>已用的字体</vt:lpstr>
      </vt:variant>
      <vt:variant>
        <vt:i4>14</vt:i4>
      </vt:variant>
      <vt:variant>
        <vt:lpstr>主题</vt:lpstr>
      </vt:variant>
      <vt:variant>
        <vt:i4>10</vt:i4>
      </vt:variant>
      <vt:variant>
        <vt:lpstr>幻灯片标题</vt:lpstr>
      </vt:variant>
      <vt:variant>
        <vt:i4>24</vt:i4>
      </vt:variant>
    </vt:vector>
  </HeadingPairs>
  <TitlesOfParts>
    <vt:vector size="48" baseType="lpstr">
      <vt:lpstr>华文细黑</vt:lpstr>
      <vt:lpstr>楷体</vt:lpstr>
      <vt:lpstr>微软雅黑</vt:lpstr>
      <vt:lpstr>微软雅黑</vt:lpstr>
      <vt:lpstr>FrutigerNext LT Bold</vt:lpstr>
      <vt:lpstr>FrutigerNext LT Light</vt:lpstr>
      <vt:lpstr>FrutigerNext LT Medium</vt:lpstr>
      <vt:lpstr>FrutigerNext LT Regular</vt:lpstr>
      <vt:lpstr>Arial</vt:lpstr>
      <vt:lpstr>Calibri</vt:lpstr>
      <vt:lpstr>Helvetica Light</vt:lpstr>
      <vt:lpstr>Helvetica Neue</vt:lpstr>
      <vt:lpstr>Verdana</vt:lpstr>
      <vt:lpstr>Wingdings</vt:lpstr>
      <vt:lpstr>业务平台ppt模版</vt:lpstr>
      <vt:lpstr>自定义设计方案</vt:lpstr>
      <vt:lpstr>default</vt:lpstr>
      <vt:lpstr>18_主题1</vt:lpstr>
      <vt:lpstr>1_default</vt:lpstr>
      <vt:lpstr>2_业务平台ppt模版</vt:lpstr>
      <vt:lpstr>3_业务平台ppt模版</vt:lpstr>
      <vt:lpstr>4_业务平台ppt模版</vt:lpstr>
      <vt:lpstr>1_Office 主题</vt:lpstr>
      <vt:lpstr>6_Office 主题</vt:lpstr>
      <vt:lpstr>PowerPoint 演示文稿</vt:lpstr>
      <vt:lpstr>PowerPoint 演示文稿</vt:lpstr>
      <vt:lpstr>什么是“业务”？</vt:lpstr>
      <vt:lpstr>长期规划：业务平台对业务的支撑，实际是对业务“经营”的支撑</vt:lpstr>
      <vt:lpstr>围绕业务运营管理四大主流程，业务如何能更好、更快的支撑业务？</vt:lpstr>
      <vt:lpstr>以业务视角实现业务可视、可管、可控、可优</vt:lpstr>
      <vt:lpstr>业务在E2E交易链路可复用度不高，E2E的交付周期仍需改良与缩短</vt:lpstr>
      <vt:lpstr>面向完整交易链路的业务包发布，构建可复用的业务资产货架（示例）</vt:lpstr>
      <vt:lpstr>PowerPoint 演示文稿</vt:lpstr>
      <vt:lpstr>星环产品定位</vt:lpstr>
      <vt:lpstr>各行业可构建“云原生”的商业操作系统与行业生态</vt:lpstr>
      <vt:lpstr>基于业务管理四视图，实现多角色、跨团队的业务协作，业务自治</vt:lpstr>
      <vt:lpstr>星环产品功能架构大图</vt:lpstr>
      <vt:lpstr>业务架构分层：平台+解决方案+业务插件包</vt:lpstr>
      <vt:lpstr>基于场景化商业能力SDK屏蔽业务方对底层系统部署形态的感知</vt:lpstr>
      <vt:lpstr>PowerPoint 演示文稿</vt:lpstr>
      <vt:lpstr>FY20重点规划内容</vt:lpstr>
      <vt:lpstr>规划重点一：定义商业OS核心要素，抽象出业务DSL，实现技术突破</vt:lpstr>
      <vt:lpstr>规划重点二：业务服务 &amp; 流程 高度可编排、可管控，可自治</vt:lpstr>
      <vt:lpstr>规划重点三：支撑蓝色空间号星环接入，完成星环云化产品构建</vt:lpstr>
      <vt:lpstr>规划重点四：完善研发效能/业务运维配套支撑工具，配套星环产品化输出</vt:lpstr>
      <vt:lpstr>重点特性版本演进路标</vt:lpstr>
      <vt:lpstr>服务体系和生态</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竹頔</dc:creator>
  <cp:lastModifiedBy>刘心宇</cp:lastModifiedBy>
  <cp:revision>4179</cp:revision>
  <dcterms:created xsi:type="dcterms:W3CDTF">2016-11-07T03:35:49Z</dcterms:created>
  <dcterms:modified xsi:type="dcterms:W3CDTF">2022-08-09T08:39:06Z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perty1">
    <vt:lpwstr>BBAAD9C20180234D78A0072836F0B660B2B9B2061F935B20A7D98B3BB16E2B090B49BA38C1683B0F22C92708C846A7EBD8F9218A91D05B011BBFC2437D7E20D324F7F1AD472396C734AF29576FA249A30800E2C8760242356816D1972599FCB8D9F62691BE3</vt:lpwstr>
  </property>
</Properties>
</file>